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58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5" r:id="rId13"/>
    <p:sldId id="313" r:id="rId14"/>
    <p:sldId id="314" r:id="rId15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D96"/>
    <a:srgbClr val="550D47"/>
    <a:srgbClr val="00B5AE"/>
    <a:srgbClr val="00626B"/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4D5C7-312D-447A-9D74-094882E1FB87}" v="2" dt="2025-02-12T15:31:14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0614" autoAdjust="0"/>
  </p:normalViewPr>
  <p:slideViewPr>
    <p:cSldViewPr>
      <p:cViewPr varScale="1">
        <p:scale>
          <a:sx n="95" d="100"/>
          <a:sy n="95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tulippe, Geneviève" userId="914cf17d-9eb4-47f3-8fe0-7a36bb2f6041" providerId="ADAL" clId="{911938F3-BB27-4DDE-A2E4-5E1F2102D756}"/>
    <pc:docChg chg="undo custSel modSld">
      <pc:chgData name="Latulippe, Geneviève" userId="914cf17d-9eb4-47f3-8fe0-7a36bb2f6041" providerId="ADAL" clId="{911938F3-BB27-4DDE-A2E4-5E1F2102D756}" dt="2023-02-15T16:49:09.039" v="188" actId="1076"/>
      <pc:docMkLst>
        <pc:docMk/>
      </pc:docMkLst>
      <pc:sldChg chg="modSp">
        <pc:chgData name="Latulippe, Geneviève" userId="914cf17d-9eb4-47f3-8fe0-7a36bb2f6041" providerId="ADAL" clId="{911938F3-BB27-4DDE-A2E4-5E1F2102D756}" dt="2023-02-15T14:11:41.801" v="19" actId="20577"/>
        <pc:sldMkLst>
          <pc:docMk/>
          <pc:sldMk cId="1877880459" sldId="257"/>
        </pc:sldMkLst>
        <pc:spChg chg="mod">
          <ac:chgData name="Latulippe, Geneviève" userId="914cf17d-9eb4-47f3-8fe0-7a36bb2f6041" providerId="ADAL" clId="{911938F3-BB27-4DDE-A2E4-5E1F2102D756}" dt="2023-02-15T14:06:43.200" v="0" actId="790"/>
          <ac:spMkLst>
            <pc:docMk/>
            <pc:sldMk cId="1877880459" sldId="257"/>
            <ac:spMk id="3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6:43.200" v="0" actId="790"/>
          <ac:spMkLst>
            <pc:docMk/>
            <pc:sldMk cId="1877880459" sldId="257"/>
            <ac:spMk id="7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6:43.200" v="0" actId="790"/>
          <ac:spMkLst>
            <pc:docMk/>
            <pc:sldMk cId="1877880459" sldId="257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11:41.801" v="19" actId="20577"/>
          <ac:spMkLst>
            <pc:docMk/>
            <pc:sldMk cId="1877880459" sldId="257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5:11:02.102" v="38" actId="20577"/>
        <pc:sldMkLst>
          <pc:docMk/>
          <pc:sldMk cId="731579429" sldId="258"/>
        </pc:sldMkLst>
        <pc:spChg chg="mod">
          <ac:chgData name="Latulippe, Geneviève" userId="914cf17d-9eb4-47f3-8fe0-7a36bb2f6041" providerId="ADAL" clId="{911938F3-BB27-4DDE-A2E4-5E1F2102D756}" dt="2023-02-15T14:06:57.944" v="1" actId="790"/>
          <ac:spMkLst>
            <pc:docMk/>
            <pc:sldMk cId="731579429" sldId="258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6:57.944" v="1" actId="790"/>
          <ac:spMkLst>
            <pc:docMk/>
            <pc:sldMk cId="731579429" sldId="258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6:57.944" v="1" actId="790"/>
          <ac:spMkLst>
            <pc:docMk/>
            <pc:sldMk cId="731579429" sldId="258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5:11:02.102" v="38" actId="20577"/>
          <ac:spMkLst>
            <pc:docMk/>
            <pc:sldMk cId="731579429" sldId="258"/>
            <ac:spMk id="12" creationId="{00000000-0000-0000-0000-000000000000}"/>
          </ac:spMkLst>
        </pc:spChg>
      </pc:sldChg>
      <pc:sldChg chg="modSp modAnim modNotesTx">
        <pc:chgData name="Latulippe, Geneviève" userId="914cf17d-9eb4-47f3-8fe0-7a36bb2f6041" providerId="ADAL" clId="{911938F3-BB27-4DDE-A2E4-5E1F2102D756}" dt="2023-02-15T15:47:06.082" v="55" actId="6549"/>
        <pc:sldMkLst>
          <pc:docMk/>
          <pc:sldMk cId="3546053526" sldId="304"/>
        </pc:sldMkLst>
        <pc:spChg chg="mod">
          <ac:chgData name="Latulippe, Geneviève" userId="914cf17d-9eb4-47f3-8fe0-7a36bb2f6041" providerId="ADAL" clId="{911938F3-BB27-4DDE-A2E4-5E1F2102D756}" dt="2023-02-15T14:07:12.073" v="3" actId="790"/>
          <ac:spMkLst>
            <pc:docMk/>
            <pc:sldMk cId="3546053526" sldId="304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7:12.073" v="3" actId="790"/>
          <ac:spMkLst>
            <pc:docMk/>
            <pc:sldMk cId="3546053526" sldId="304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7:12.073" v="3" actId="790"/>
          <ac:spMkLst>
            <pc:docMk/>
            <pc:sldMk cId="3546053526" sldId="304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5:14:06.108" v="40" actId="20577"/>
          <ac:spMkLst>
            <pc:docMk/>
            <pc:sldMk cId="3546053526" sldId="304"/>
            <ac:spMk id="12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6:16:28.524" v="85" actId="20577"/>
        <pc:sldMkLst>
          <pc:docMk/>
          <pc:sldMk cId="1616556678" sldId="305"/>
        </pc:sldMkLst>
        <pc:spChg chg="mod">
          <ac:chgData name="Latulippe, Geneviève" userId="914cf17d-9eb4-47f3-8fe0-7a36bb2f6041" providerId="ADAL" clId="{911938F3-BB27-4DDE-A2E4-5E1F2102D756}" dt="2023-02-15T14:07:31.501" v="4" actId="790"/>
          <ac:spMkLst>
            <pc:docMk/>
            <pc:sldMk cId="1616556678" sldId="305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7:31.501" v="4" actId="790"/>
          <ac:spMkLst>
            <pc:docMk/>
            <pc:sldMk cId="1616556678" sldId="305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7:31.501" v="4" actId="790"/>
          <ac:spMkLst>
            <pc:docMk/>
            <pc:sldMk cId="1616556678" sldId="305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6:16:28.524" v="85" actId="20577"/>
          <ac:spMkLst>
            <pc:docMk/>
            <pc:sldMk cId="1616556678" sldId="305"/>
            <ac:spMk id="12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911938F3-BB27-4DDE-A2E4-5E1F2102D756}" dt="2023-02-15T16:49:09.039" v="188" actId="1076"/>
        <pc:sldMkLst>
          <pc:docMk/>
          <pc:sldMk cId="476756739" sldId="306"/>
        </pc:sldMkLst>
        <pc:spChg chg="mod">
          <ac:chgData name="Latulippe, Geneviève" userId="914cf17d-9eb4-47f3-8fe0-7a36bb2f6041" providerId="ADAL" clId="{911938F3-BB27-4DDE-A2E4-5E1F2102D756}" dt="2023-02-15T14:08:19.774" v="5" actId="790"/>
          <ac:spMkLst>
            <pc:docMk/>
            <pc:sldMk cId="476756739" sldId="306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19.774" v="5" actId="790"/>
          <ac:spMkLst>
            <pc:docMk/>
            <pc:sldMk cId="476756739" sldId="306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6:20:18.206" v="111" actId="20577"/>
          <ac:spMkLst>
            <pc:docMk/>
            <pc:sldMk cId="476756739" sldId="306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19.774" v="5" actId="790"/>
          <ac:spMkLst>
            <pc:docMk/>
            <pc:sldMk cId="476756739" sldId="306"/>
            <ac:spMk id="9" creationId="{00000000-0000-0000-0000-000000000000}"/>
          </ac:spMkLst>
        </pc:spChg>
        <pc:picChg chg="mod">
          <ac:chgData name="Latulippe, Geneviève" userId="914cf17d-9eb4-47f3-8fe0-7a36bb2f6041" providerId="ADAL" clId="{911938F3-BB27-4DDE-A2E4-5E1F2102D756}" dt="2023-02-15T16:49:09.039" v="188" actId="1076"/>
          <ac:picMkLst>
            <pc:docMk/>
            <pc:sldMk cId="476756739" sldId="306"/>
            <ac:picMk id="3" creationId="{00000000-0000-0000-0000-000000000000}"/>
          </ac:picMkLst>
        </pc:picChg>
      </pc:sldChg>
      <pc:sldChg chg="modSp">
        <pc:chgData name="Latulippe, Geneviève" userId="914cf17d-9eb4-47f3-8fe0-7a36bb2f6041" providerId="ADAL" clId="{911938F3-BB27-4DDE-A2E4-5E1F2102D756}" dt="2023-02-15T14:08:35.304" v="7" actId="790"/>
        <pc:sldMkLst>
          <pc:docMk/>
          <pc:sldMk cId="3850957838" sldId="307"/>
        </pc:sldMkLst>
        <pc:spChg chg="mod">
          <ac:chgData name="Latulippe, Geneviève" userId="914cf17d-9eb4-47f3-8fe0-7a36bb2f6041" providerId="ADAL" clId="{911938F3-BB27-4DDE-A2E4-5E1F2102D756}" dt="2023-02-15T14:08:35.304" v="7" actId="790"/>
          <ac:spMkLst>
            <pc:docMk/>
            <pc:sldMk cId="3850957838" sldId="307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35.304" v="7" actId="790"/>
          <ac:spMkLst>
            <pc:docMk/>
            <pc:sldMk cId="3850957838" sldId="307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35.304" v="7" actId="790"/>
          <ac:spMkLst>
            <pc:docMk/>
            <pc:sldMk cId="3850957838" sldId="307"/>
            <ac:spMk id="9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35.304" v="7" actId="790"/>
          <ac:spMkLst>
            <pc:docMk/>
            <pc:sldMk cId="3850957838" sldId="307"/>
            <ac:spMk id="11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6:26:52.372" v="117"/>
        <pc:sldMkLst>
          <pc:docMk/>
          <pc:sldMk cId="565424344" sldId="308"/>
        </pc:sldMkLst>
        <pc:spChg chg="mod">
          <ac:chgData name="Latulippe, Geneviève" userId="914cf17d-9eb4-47f3-8fe0-7a36bb2f6041" providerId="ADAL" clId="{911938F3-BB27-4DDE-A2E4-5E1F2102D756}" dt="2023-02-15T14:08:50.063" v="9" actId="790"/>
          <ac:spMkLst>
            <pc:docMk/>
            <pc:sldMk cId="565424344" sldId="308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50.063" v="9" actId="790"/>
          <ac:spMkLst>
            <pc:docMk/>
            <pc:sldMk cId="565424344" sldId="308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6:26:52.372" v="117"/>
          <ac:spMkLst>
            <pc:docMk/>
            <pc:sldMk cId="565424344" sldId="308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8:50.063" v="9" actId="790"/>
          <ac:spMkLst>
            <pc:docMk/>
            <pc:sldMk cId="565424344" sldId="308"/>
            <ac:spMk id="9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911938F3-BB27-4DDE-A2E4-5E1F2102D756}" dt="2023-02-15T16:28:50.032" v="120" actId="20577"/>
        <pc:sldMkLst>
          <pc:docMk/>
          <pc:sldMk cId="2143949863" sldId="309"/>
        </pc:sldMkLst>
        <pc:spChg chg="mod">
          <ac:chgData name="Latulippe, Geneviève" userId="914cf17d-9eb4-47f3-8fe0-7a36bb2f6041" providerId="ADAL" clId="{911938F3-BB27-4DDE-A2E4-5E1F2102D756}" dt="2023-02-15T14:09:02.665" v="11" actId="790"/>
          <ac:spMkLst>
            <pc:docMk/>
            <pc:sldMk cId="2143949863" sldId="309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02.665" v="11" actId="790"/>
          <ac:spMkLst>
            <pc:docMk/>
            <pc:sldMk cId="2143949863" sldId="309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02.665" v="11" actId="790"/>
          <ac:spMkLst>
            <pc:docMk/>
            <pc:sldMk cId="2143949863" sldId="309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02.665" v="11" actId="790"/>
          <ac:spMkLst>
            <pc:docMk/>
            <pc:sldMk cId="2143949863" sldId="309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4:09:16.127" v="12" actId="790"/>
        <pc:sldMkLst>
          <pc:docMk/>
          <pc:sldMk cId="3209464581" sldId="310"/>
        </pc:sldMkLst>
        <pc:spChg chg="mod">
          <ac:chgData name="Latulippe, Geneviève" userId="914cf17d-9eb4-47f3-8fe0-7a36bb2f6041" providerId="ADAL" clId="{911938F3-BB27-4DDE-A2E4-5E1F2102D756}" dt="2023-02-15T14:09:16.127" v="12" actId="790"/>
          <ac:spMkLst>
            <pc:docMk/>
            <pc:sldMk cId="3209464581" sldId="310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16.127" v="12" actId="790"/>
          <ac:spMkLst>
            <pc:docMk/>
            <pc:sldMk cId="3209464581" sldId="310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16.127" v="12" actId="790"/>
          <ac:spMkLst>
            <pc:docMk/>
            <pc:sldMk cId="3209464581" sldId="310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16.127" v="12" actId="790"/>
          <ac:spMkLst>
            <pc:docMk/>
            <pc:sldMk cId="3209464581" sldId="310"/>
            <ac:spMk id="9" creationId="{00000000-0000-0000-0000-000000000000}"/>
          </ac:spMkLst>
        </pc:spChg>
      </pc:sldChg>
      <pc:sldChg chg="modSp modNotesTx">
        <pc:chgData name="Latulippe, Geneviève" userId="914cf17d-9eb4-47f3-8fe0-7a36bb2f6041" providerId="ADAL" clId="{911938F3-BB27-4DDE-A2E4-5E1F2102D756}" dt="2023-02-15T16:33:20.587" v="122" actId="6549"/>
        <pc:sldMkLst>
          <pc:docMk/>
          <pc:sldMk cId="1895511807" sldId="311"/>
        </pc:sldMkLst>
        <pc:spChg chg="mod">
          <ac:chgData name="Latulippe, Geneviève" userId="914cf17d-9eb4-47f3-8fe0-7a36bb2f6041" providerId="ADAL" clId="{911938F3-BB27-4DDE-A2E4-5E1F2102D756}" dt="2023-02-15T14:09:31.475" v="13" actId="790"/>
          <ac:spMkLst>
            <pc:docMk/>
            <pc:sldMk cId="1895511807" sldId="311"/>
            <ac:spMk id="3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31.475" v="13" actId="790"/>
          <ac:spMkLst>
            <pc:docMk/>
            <pc:sldMk cId="1895511807" sldId="311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31.475" v="13" actId="790"/>
          <ac:spMkLst>
            <pc:docMk/>
            <pc:sldMk cId="1895511807" sldId="311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31.475" v="13" actId="790"/>
          <ac:spMkLst>
            <pc:docMk/>
            <pc:sldMk cId="1895511807" sldId="311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31.475" v="13" actId="790"/>
          <ac:spMkLst>
            <pc:docMk/>
            <pc:sldMk cId="1895511807" sldId="311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6:35:53.516" v="123"/>
        <pc:sldMkLst>
          <pc:docMk/>
          <pc:sldMk cId="3987247283" sldId="313"/>
        </pc:sldMkLst>
        <pc:spChg chg="mod">
          <ac:chgData name="Latulippe, Geneviève" userId="914cf17d-9eb4-47f3-8fe0-7a36bb2f6041" providerId="ADAL" clId="{911938F3-BB27-4DDE-A2E4-5E1F2102D756}" dt="2023-02-15T16:35:53.516" v="123"/>
          <ac:spMkLst>
            <pc:docMk/>
            <pc:sldMk cId="3987247283" sldId="313"/>
            <ac:spMk id="8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6:45:58.739" v="184" actId="20577"/>
        <pc:sldMkLst>
          <pc:docMk/>
          <pc:sldMk cId="996161996" sldId="314"/>
        </pc:sldMkLst>
        <pc:spChg chg="mod">
          <ac:chgData name="Latulippe, Geneviève" userId="914cf17d-9eb4-47f3-8fe0-7a36bb2f6041" providerId="ADAL" clId="{911938F3-BB27-4DDE-A2E4-5E1F2102D756}" dt="2023-02-15T14:10:14.141" v="18" actId="790"/>
          <ac:spMkLst>
            <pc:docMk/>
            <pc:sldMk cId="996161996" sldId="314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10:14.141" v="18" actId="790"/>
          <ac:spMkLst>
            <pc:docMk/>
            <pc:sldMk cId="996161996" sldId="314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6:45:58.739" v="184" actId="20577"/>
          <ac:spMkLst>
            <pc:docMk/>
            <pc:sldMk cId="996161996" sldId="314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10:14.141" v="18" actId="790"/>
          <ac:spMkLst>
            <pc:docMk/>
            <pc:sldMk cId="996161996" sldId="314"/>
            <ac:spMk id="9" creationId="{00000000-0000-0000-0000-000000000000}"/>
          </ac:spMkLst>
        </pc:spChg>
      </pc:sldChg>
      <pc:sldChg chg="modSp">
        <pc:chgData name="Latulippe, Geneviève" userId="914cf17d-9eb4-47f3-8fe0-7a36bb2f6041" providerId="ADAL" clId="{911938F3-BB27-4DDE-A2E4-5E1F2102D756}" dt="2023-02-15T14:09:42.752" v="15" actId="790"/>
        <pc:sldMkLst>
          <pc:docMk/>
          <pc:sldMk cId="855574341" sldId="315"/>
        </pc:sldMkLst>
        <pc:spChg chg="mod">
          <ac:chgData name="Latulippe, Geneviève" userId="914cf17d-9eb4-47f3-8fe0-7a36bb2f6041" providerId="ADAL" clId="{911938F3-BB27-4DDE-A2E4-5E1F2102D756}" dt="2023-02-15T14:09:42.752" v="15" actId="790"/>
          <ac:spMkLst>
            <pc:docMk/>
            <pc:sldMk cId="855574341" sldId="315"/>
            <ac:spMk id="4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42.752" v="15" actId="790"/>
          <ac:spMkLst>
            <pc:docMk/>
            <pc:sldMk cId="855574341" sldId="315"/>
            <ac:spMk id="5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42.752" v="15" actId="790"/>
          <ac:spMkLst>
            <pc:docMk/>
            <pc:sldMk cId="855574341" sldId="315"/>
            <ac:spMk id="8" creationId="{00000000-0000-0000-0000-000000000000}"/>
          </ac:spMkLst>
        </pc:spChg>
        <pc:spChg chg="mod">
          <ac:chgData name="Latulippe, Geneviève" userId="914cf17d-9eb4-47f3-8fe0-7a36bb2f6041" providerId="ADAL" clId="{911938F3-BB27-4DDE-A2E4-5E1F2102D756}" dt="2023-02-15T14:09:42.752" v="15" actId="790"/>
          <ac:spMkLst>
            <pc:docMk/>
            <pc:sldMk cId="855574341" sldId="315"/>
            <ac:spMk id="9" creationId="{00000000-0000-0000-0000-000000000000}"/>
          </ac:spMkLst>
        </pc:spChg>
      </pc:sldChg>
    </pc:docChg>
  </pc:docChgLst>
  <pc:docChgLst>
    <pc:chgData name="Latulippe, Geneviève" userId="914cf17d-9eb4-47f3-8fe0-7a36bb2f6041" providerId="ADAL" clId="{BA04D5C7-312D-447A-9D74-094882E1FB87}"/>
    <pc:docChg chg="modSld">
      <pc:chgData name="Latulippe, Geneviève" userId="914cf17d-9eb4-47f3-8fe0-7a36bb2f6041" providerId="ADAL" clId="{BA04D5C7-312D-447A-9D74-094882E1FB87}" dt="2025-02-12T15:31:14.386" v="1" actId="12"/>
      <pc:docMkLst>
        <pc:docMk/>
      </pc:docMkLst>
      <pc:sldChg chg="modSp">
        <pc:chgData name="Latulippe, Geneviève" userId="914cf17d-9eb4-47f3-8fe0-7a36bb2f6041" providerId="ADAL" clId="{BA04D5C7-312D-447A-9D74-094882E1FB87}" dt="2025-02-12T15:31:14.386" v="1" actId="12"/>
        <pc:sldMkLst>
          <pc:docMk/>
          <pc:sldMk cId="3987247283" sldId="313"/>
        </pc:sldMkLst>
        <pc:spChg chg="mod">
          <ac:chgData name="Latulippe, Geneviève" userId="914cf17d-9eb4-47f3-8fe0-7a36bb2f6041" providerId="ADAL" clId="{BA04D5C7-312D-447A-9D74-094882E1FB87}" dt="2025-02-12T15:31:14.386" v="1" actId="12"/>
          <ac:spMkLst>
            <pc:docMk/>
            <pc:sldMk cId="3987247283" sldId="313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12/02/2025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093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Distribuez un diagramme à chacun des groupes. Il vous faudra peut-être préciser que les caractéristiques au centre du diagramme doivent être semblables, mais pas nécessairement identiques. De plus, il n’est pas nécessaire d’inscrire tous les éléments d’information dans le diagramme : les élèves peuvent choisir de trois à cinq faits qui montrent le caractère unique de chaque circonscription.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Vous pouvez utiliser la fiche de suivi fournie </a:t>
            </a:r>
            <a:r>
              <a:rPr lang="fr-CA" dirty="0">
                <a:effectLst/>
              </a:rPr>
              <a:t>sur laquelle figurent ces questions.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Invitez-les à réfléchir, en groupes de deux, aux communautés et aux groupes dont ils font partie. Si les élèves sont à court d’idées, faites-leur penser à leur communauté scolaire, à leur quartier, à leur ville, à des groupes culturels ou confessionnels, à des communautés en ligne, à des équipes sportives,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Vous pouvez demander aux élèves s’ils savent qui les représente au Parlement, pour les aider à établir un lien.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Formez de petits groupes, puis demandez aux élèves d’examiner à tour de rôle les cartes des circonscriptions fédérales et des résultats de l’élection fédérale. Si vous le souhaitez, donnez de petites feuilles adhésives à chacun des groupes pour qu’ils y inscrivent les caractéristiques de chaque carte.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Invitez les élèves à coller une petite feuille adhésive sur l’une ou l’autre des grandes cartes pour indiquer où se trouve la circonscription de l’école.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à l’enseignant(e)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Distribuez à chacun des groupes la fiche d’information d’une circonscription et une petite feuille adhésive. Nous recommandons que chaque groupe analyse une fiche d’information différente, afin d’enrichir la discussion à l’étape de la consolidation. Invitez les élèves à situer cette nouvelle circonscription sur les cartes affichées au mur. 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Geography of Elections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Elections by the Numbers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Elections by the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21025"/>
          <a:stretch/>
        </p:blipFill>
        <p:spPr>
          <a:xfrm>
            <a:off x="4270898" y="3284984"/>
            <a:ext cx="4873101" cy="31515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73688" y="1988840"/>
            <a:ext cx="4196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Géographie</a:t>
            </a:r>
            <a:br>
              <a:rPr lang="fr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élections</a:t>
            </a:r>
            <a:endParaRPr lang="en-CA" sz="4400" b="1" dirty="0">
              <a:solidFill>
                <a:srgbClr val="9B3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424936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>
                <a:latin typeface="Arial" panose="020B0604020202020204" pitchFamily="34" charset="0"/>
                <a:cs typeface="Arial" panose="020B0604020202020204" pitchFamily="34" charset="0"/>
              </a:rPr>
              <a:t>Analyser une autre circonscription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Dans votre petit groupe, lisez à voix haute votre nouvelle </a:t>
            </a:r>
            <a:r>
              <a:rPr lang="fr-CA" sz="2700" b="1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d’information</a:t>
            </a: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Quels faits sont surprenants ou uniques?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Sur quels faits avez-vous des questions?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Comment se compare-t-elle à notre circonscription?</a:t>
            </a:r>
          </a:p>
        </p:txBody>
      </p:sp>
    </p:spTree>
    <p:extLst>
      <p:ext uri="{BB962C8B-B14F-4D97-AF65-F5344CB8AC3E}">
        <p14:creationId xmlns:p14="http://schemas.microsoft.com/office/powerpoint/2010/main" val="320946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>
                <a:latin typeface="Arial" panose="020B0604020202020204" pitchFamily="34" charset="0"/>
                <a:cs typeface="Arial" panose="020B0604020202020204" pitchFamily="34" charset="0"/>
              </a:rPr>
              <a:t>Comparer les circonscriptions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Complétez le </a:t>
            </a:r>
            <a:r>
              <a:rPr lang="fr-CA" sz="2700" b="1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diagramme de comparaison</a:t>
            </a: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 avec votre groupe.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Inscrivez les caractéristiques </a:t>
            </a:r>
            <a:b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communes au centre du </a:t>
            </a:r>
            <a:b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diagramme</a:t>
            </a:r>
          </a:p>
          <a:p>
            <a:pPr>
              <a:spcAft>
                <a:spcPts val="18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Inscrivez les caractéristiques </a:t>
            </a:r>
            <a:b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uniques aux extrémités du </a:t>
            </a:r>
            <a:b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diagramme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653454" y="3335966"/>
            <a:ext cx="2806978" cy="2037250"/>
            <a:chOff x="5653454" y="3290889"/>
            <a:chExt cx="2806978" cy="203725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" t="7511" r="3337" b="5027"/>
            <a:stretch/>
          </p:blipFill>
          <p:spPr>
            <a:xfrm>
              <a:off x="5653454" y="3290889"/>
              <a:ext cx="2806978" cy="2037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5680466" y="3306339"/>
              <a:ext cx="1843862" cy="194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89551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977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>
                <a:latin typeface="Arial" panose="020B0604020202020204" pitchFamily="34" charset="0"/>
                <a:cs typeface="Arial" panose="020B0604020202020204" pitchFamily="34" charset="0"/>
              </a:rPr>
              <a:t>Comparer les circonscriptions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Échangez avec la classe :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Une ou deux similitudes et différences intéressantes ou surprenantes</a:t>
            </a:r>
          </a:p>
        </p:txBody>
      </p:sp>
    </p:spTree>
    <p:extLst>
      <p:ext uri="{BB962C8B-B14F-4D97-AF65-F5344CB8AC3E}">
        <p14:creationId xmlns:p14="http://schemas.microsoft.com/office/powerpoint/2010/main" val="85557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13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Discussion de classe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Le savez-vous?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Combien chaque circonscription compte-t-elle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de représentants au Parlement?</a:t>
            </a:r>
          </a:p>
          <a:p>
            <a:pPr>
              <a:spcAft>
                <a:spcPts val="6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Selon </a:t>
            </a: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vous, 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entre les deux circonscriptions comparées, laquelle est la plus facile à représenter? Pourquoi?</a:t>
            </a:r>
            <a:endParaRPr lang="fr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977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231697"/>
            <a:ext cx="8424936" cy="5040561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</a:p>
          <a:p>
            <a:pPr>
              <a:spcAft>
                <a:spcPts val="6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Quelle leçon apprise t’a permis de répondre à la question 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fr-CA" sz="27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Quelle est ma communauté électorale?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Comment ta communauté électorale se compare-t-elle aux autres?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Une chose que j’ai apprise est que…</a:t>
            </a:r>
          </a:p>
          <a:p>
            <a:pPr>
              <a:spcAft>
                <a:spcPts val="18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Je me demande maintenant…</a:t>
            </a:r>
          </a:p>
        </p:txBody>
      </p:sp>
    </p:spTree>
    <p:extLst>
      <p:ext uri="{BB962C8B-B14F-4D97-AF65-F5344CB8AC3E}">
        <p14:creationId xmlns:p14="http://schemas.microsoft.com/office/powerpoint/2010/main" val="996161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08512"/>
          </a:xfrm>
        </p:spPr>
        <p:txBody>
          <a:bodyPr/>
          <a:lstStyle/>
          <a:p>
            <a:pPr marL="0" indent="0">
              <a:buNone/>
            </a:pPr>
            <a:endParaRPr lang="fr-CA" sz="7200"/>
          </a:p>
          <a:p>
            <a:pPr marL="0" indent="0" algn="ctr">
              <a:buNone/>
            </a:pPr>
            <a:r>
              <a:rPr lang="fr-CA" sz="4400" b="1">
                <a:latin typeface="Arial" panose="020B0604020202020204" pitchFamily="34" charset="0"/>
                <a:cs typeface="Arial" panose="020B0604020202020204" pitchFamily="34" charset="0"/>
              </a:rPr>
              <a:t>Quelle est ma communauté électorale fédérale? </a:t>
            </a:r>
            <a:br>
              <a:rPr lang="fr-CA" sz="4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1">
                <a:latin typeface="Arial" panose="020B0604020202020204" pitchFamily="34" charset="0"/>
                <a:cs typeface="Arial" panose="020B0604020202020204" pitchFamily="34" charset="0"/>
              </a:rPr>
              <a:t>Comment se compare-t-elle aux autres?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d’enquête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Tourne-toi et parle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De quelles communautés faites-vous partie?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84783"/>
            <a:ext cx="8229600" cy="496855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Saviez-vous que vous faites partie d’une communauté qui élit une personne pour vous représenter au Parlement?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Cette communauté s’appelle une </a:t>
            </a:r>
            <a:r>
              <a:rPr lang="fr-CA" sz="27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circonscription</a:t>
            </a: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0303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104457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Nous allons examiner des cartes pour nous aider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à comprendre :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Quelle est ma communauté électorale?</a:t>
            </a:r>
          </a:p>
          <a:p>
            <a:pPr>
              <a:spcAft>
                <a:spcPts val="6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Comment se compare-t-elle aux autres communautés électorales?</a:t>
            </a:r>
            <a:endParaRPr lang="fr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Lire une carte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À quoi sert cette carte?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Qui l’a publiée?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 montre cette carte?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Qu’est-ce qu’elle ne montre pas?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Y a-t-il quelque chose qui vous surprend?</a:t>
            </a:r>
          </a:p>
          <a:p>
            <a:pPr>
              <a:spcAft>
                <a:spcPts val="1200"/>
              </a:spcAft>
            </a:pPr>
            <a:endParaRPr lang="fr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5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0303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>
                <a:latin typeface="Arial" panose="020B0604020202020204" pitchFamily="34" charset="0"/>
                <a:cs typeface="Arial" panose="020B0604020202020204" pitchFamily="34" charset="0"/>
              </a:rPr>
              <a:t>Lire une carte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Où est notre circonscription?</a:t>
            </a:r>
          </a:p>
          <a:p>
            <a:pPr>
              <a:spcAft>
                <a:spcPts val="1200"/>
              </a:spcAft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Que remarquez-vous au sujet de notre circonscription?</a:t>
            </a:r>
          </a:p>
          <a:p>
            <a:pPr>
              <a:spcAft>
                <a:spcPts val="1200"/>
              </a:spcAft>
            </a:pPr>
            <a:endParaRPr lang="fr-CA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/>
          <a:stretch/>
        </p:blipFill>
        <p:spPr>
          <a:xfrm rot="6246230">
            <a:off x="7205737" y="71043"/>
            <a:ext cx="1775834" cy="2361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30847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 dirty="0">
                <a:latin typeface="Arial" panose="020B0604020202020204" pitchFamily="34" charset="0"/>
                <a:cs typeface="Arial" panose="020B0604020202020204" pitchFamily="34" charset="0"/>
              </a:rPr>
              <a:t>Analyser notre circonscription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Dans votre petit groupe, lisez à voix haute votre </a:t>
            </a:r>
            <a:b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700" b="1" dirty="0">
                <a:solidFill>
                  <a:srgbClr val="9B3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 d’information</a:t>
            </a: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Quels faits sont surprenants ou uniques?</a:t>
            </a:r>
          </a:p>
          <a:p>
            <a:pPr>
              <a:spcAft>
                <a:spcPts val="12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Sur quels faits avez-vous des questions?</a:t>
            </a:r>
          </a:p>
          <a:p>
            <a:pPr>
              <a:spcAft>
                <a:spcPts val="600"/>
              </a:spcAft>
            </a:pPr>
            <a:r>
              <a:rPr lang="fr-CA" sz="2700" dirty="0">
                <a:latin typeface="Arial" panose="020B0604020202020204" pitchFamily="34" charset="0"/>
                <a:cs typeface="Arial" panose="020B0604020202020204" pitchFamily="34" charset="0"/>
              </a:rPr>
              <a:t>Selon vous, 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en quoi la circonscription de notre école se compare-t-elle aux autres?</a:t>
            </a:r>
            <a:endParaRPr lang="fr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Géographie des élections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977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rgbClr val="550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484785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sz="3000" b="1">
                <a:latin typeface="Arial" panose="020B0604020202020204" pitchFamily="34" charset="0"/>
                <a:cs typeface="Arial" panose="020B0604020202020204" pitchFamily="34" charset="0"/>
              </a:rPr>
              <a:t>Trouver d’autres circonscriptions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Trouvez votre nouvelle circonscription sur les grandes cartes.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700">
                <a:latin typeface="Arial" panose="020B0604020202020204" pitchFamily="34" charset="0"/>
                <a:cs typeface="Arial" panose="020B0604020202020204" pitchFamily="34" charset="0"/>
              </a:rPr>
              <a:t>Montrez-nous où elle est!</a:t>
            </a:r>
          </a:p>
        </p:txBody>
      </p:sp>
    </p:spTree>
    <p:extLst>
      <p:ext uri="{BB962C8B-B14F-4D97-AF65-F5344CB8AC3E}">
        <p14:creationId xmlns:p14="http://schemas.microsoft.com/office/powerpoint/2010/main" val="214394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769</Words>
  <Application>Microsoft Office PowerPoint</Application>
  <PresentationFormat>On-screen Show 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Latulippe, Geneviève</cp:lastModifiedBy>
  <cp:revision>179</cp:revision>
  <cp:lastPrinted>2018-11-26T18:00:19Z</cp:lastPrinted>
  <dcterms:created xsi:type="dcterms:W3CDTF">2018-11-13T16:40:11Z</dcterms:created>
  <dcterms:modified xsi:type="dcterms:W3CDTF">2025-02-12T15:31:21Z</dcterms:modified>
</cp:coreProperties>
</file>