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3" r:id="rId2"/>
    <p:sldId id="257" r:id="rId3"/>
    <p:sldId id="258" r:id="rId4"/>
    <p:sldId id="297" r:id="rId5"/>
    <p:sldId id="298" r:id="rId6"/>
    <p:sldId id="299" r:id="rId7"/>
    <p:sldId id="294" r:id="rId8"/>
    <p:sldId id="276" r:id="rId9"/>
    <p:sldId id="295" r:id="rId10"/>
    <p:sldId id="307" r:id="rId11"/>
    <p:sldId id="308" r:id="rId12"/>
    <p:sldId id="296" r:id="rId13"/>
    <p:sldId id="300" r:id="rId14"/>
    <p:sldId id="302" r:id="rId15"/>
    <p:sldId id="309" r:id="rId16"/>
    <p:sldId id="310" r:id="rId17"/>
  </p:sldIdLst>
  <p:sldSz cx="9144000" cy="6858000" type="screen4x3"/>
  <p:notesSz cx="6954838"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F268506-D866-A3D7-23F1-B6BB1D507B89}" name="Latulippe, Geneviève" initials="GL" userId="S::Genevieve.Latulippe@elections.ca::914cf17d-9eb4-47f3-8fe0-7a36bb2f604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5AE"/>
    <a:srgbClr val="00626B"/>
    <a:srgbClr val="9CB533"/>
    <a:srgbClr val="395B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48" autoAdjust="0"/>
    <p:restoredTop sz="91676" autoAdjust="0"/>
  </p:normalViewPr>
  <p:slideViewPr>
    <p:cSldViewPr>
      <p:cViewPr varScale="1">
        <p:scale>
          <a:sx n="81" d="100"/>
          <a:sy n="81" d="100"/>
        </p:scale>
        <p:origin x="2364"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1804"/>
          </a:xfrm>
          <a:prstGeom prst="rect">
            <a:avLst/>
          </a:prstGeom>
        </p:spPr>
        <p:txBody>
          <a:bodyPr vert="horz" lIns="92519" tIns="46259" rIns="92519" bIns="46259" rtlCol="0"/>
          <a:lstStyle>
            <a:lvl1pPr algn="l">
              <a:defRPr sz="1200"/>
            </a:lvl1pPr>
          </a:lstStyle>
          <a:p>
            <a:endParaRPr lang="en-CA"/>
          </a:p>
        </p:txBody>
      </p:sp>
      <p:sp>
        <p:nvSpPr>
          <p:cNvPr id="3" name="Date Placeholder 2"/>
          <p:cNvSpPr>
            <a:spLocks noGrp="1"/>
          </p:cNvSpPr>
          <p:nvPr>
            <p:ph type="dt" idx="1"/>
          </p:nvPr>
        </p:nvSpPr>
        <p:spPr>
          <a:xfrm>
            <a:off x="3939466" y="0"/>
            <a:ext cx="3013763" cy="461804"/>
          </a:xfrm>
          <a:prstGeom prst="rect">
            <a:avLst/>
          </a:prstGeom>
        </p:spPr>
        <p:txBody>
          <a:bodyPr vert="horz" lIns="92519" tIns="46259" rIns="92519" bIns="46259" rtlCol="0"/>
          <a:lstStyle>
            <a:lvl1pPr algn="r">
              <a:defRPr sz="1200"/>
            </a:lvl1pPr>
          </a:lstStyle>
          <a:p>
            <a:fld id="{BDC6044B-F0CA-4431-8174-1BE1B1D5EAFB}" type="datetimeFigureOut">
              <a:rPr lang="en-CA" smtClean="0"/>
              <a:t>28/04/2026</a:t>
            </a:fld>
            <a:endParaRPr lang="en-CA"/>
          </a:p>
        </p:txBody>
      </p:sp>
      <p:sp>
        <p:nvSpPr>
          <p:cNvPr id="4" name="Slide Image Placeholder 3"/>
          <p:cNvSpPr>
            <a:spLocks noGrp="1" noRot="1" noChangeAspect="1"/>
          </p:cNvSpPr>
          <p:nvPr>
            <p:ph type="sldImg" idx="2"/>
          </p:nvPr>
        </p:nvSpPr>
        <p:spPr>
          <a:xfrm>
            <a:off x="1168400" y="692150"/>
            <a:ext cx="4618038" cy="3463925"/>
          </a:xfrm>
          <a:prstGeom prst="rect">
            <a:avLst/>
          </a:prstGeom>
          <a:noFill/>
          <a:ln w="12700">
            <a:solidFill>
              <a:prstClr val="black"/>
            </a:solidFill>
          </a:ln>
        </p:spPr>
        <p:txBody>
          <a:bodyPr vert="horz" lIns="92519" tIns="46259" rIns="92519" bIns="46259" rtlCol="0" anchor="ctr"/>
          <a:lstStyle/>
          <a:p>
            <a:endParaRPr lang="en-CA"/>
          </a:p>
        </p:txBody>
      </p:sp>
      <p:sp>
        <p:nvSpPr>
          <p:cNvPr id="5" name="Notes Placeholder 4"/>
          <p:cNvSpPr>
            <a:spLocks noGrp="1"/>
          </p:cNvSpPr>
          <p:nvPr>
            <p:ph type="body" sz="quarter" idx="3"/>
          </p:nvPr>
        </p:nvSpPr>
        <p:spPr>
          <a:xfrm>
            <a:off x="695484" y="4387136"/>
            <a:ext cx="5563870" cy="4156234"/>
          </a:xfrm>
          <a:prstGeom prst="rect">
            <a:avLst/>
          </a:prstGeom>
        </p:spPr>
        <p:txBody>
          <a:bodyPr vert="horz" lIns="92519" tIns="46259" rIns="92519" bIns="4625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772668"/>
            <a:ext cx="3013763" cy="461804"/>
          </a:xfrm>
          <a:prstGeom prst="rect">
            <a:avLst/>
          </a:prstGeom>
        </p:spPr>
        <p:txBody>
          <a:bodyPr vert="horz" lIns="92519" tIns="46259" rIns="92519" bIns="46259" rtlCol="0" anchor="b"/>
          <a:lstStyle>
            <a:lvl1pPr algn="l">
              <a:defRPr sz="1200"/>
            </a:lvl1pPr>
          </a:lstStyle>
          <a:p>
            <a:endParaRPr lang="en-CA"/>
          </a:p>
        </p:txBody>
      </p:sp>
      <p:sp>
        <p:nvSpPr>
          <p:cNvPr id="7" name="Slide Number Placeholder 6"/>
          <p:cNvSpPr>
            <a:spLocks noGrp="1"/>
          </p:cNvSpPr>
          <p:nvPr>
            <p:ph type="sldNum" sz="quarter" idx="5"/>
          </p:nvPr>
        </p:nvSpPr>
        <p:spPr>
          <a:xfrm>
            <a:off x="3939466" y="8772668"/>
            <a:ext cx="3013763" cy="461804"/>
          </a:xfrm>
          <a:prstGeom prst="rect">
            <a:avLst/>
          </a:prstGeom>
        </p:spPr>
        <p:txBody>
          <a:bodyPr vert="horz" lIns="92519" tIns="46259" rIns="92519" bIns="46259" rtlCol="0" anchor="b"/>
          <a:lstStyle>
            <a:lvl1pPr algn="r">
              <a:defRPr sz="1200"/>
            </a:lvl1pPr>
          </a:lstStyle>
          <a:p>
            <a:fld id="{E2328DFD-A35A-4046-A164-181D41F57C69}" type="slidenum">
              <a:rPr lang="en-CA" smtClean="0"/>
              <a:t>‹#›</a:t>
            </a:fld>
            <a:endParaRPr lang="en-CA"/>
          </a:p>
        </p:txBody>
      </p:sp>
    </p:spTree>
    <p:extLst>
      <p:ext uri="{BB962C8B-B14F-4D97-AF65-F5344CB8AC3E}">
        <p14:creationId xmlns:p14="http://schemas.microsoft.com/office/powerpoint/2010/main" val="84915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2328DFD-A35A-4046-A164-181D41F57C69}" type="slidenum">
              <a:rPr lang="en-CA" smtClean="0"/>
              <a:t>1</a:t>
            </a:fld>
            <a:endParaRPr lang="en-CA"/>
          </a:p>
        </p:txBody>
      </p:sp>
    </p:spTree>
    <p:extLst>
      <p:ext uri="{BB962C8B-B14F-4D97-AF65-F5344CB8AC3E}">
        <p14:creationId xmlns:p14="http://schemas.microsoft.com/office/powerpoint/2010/main" val="2693830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Note à l’enseignant(e) : Si le calcul de la variation en pourcentage est trop avancé, les élèves peuvent tout simplement représenter visuellement les données du tableau.</a:t>
            </a:r>
            <a:endParaRPr lang="en-US" dirty="0"/>
          </a:p>
        </p:txBody>
      </p:sp>
      <p:sp>
        <p:nvSpPr>
          <p:cNvPr id="4" name="Slide Number Placeholder 3"/>
          <p:cNvSpPr>
            <a:spLocks noGrp="1"/>
          </p:cNvSpPr>
          <p:nvPr>
            <p:ph type="sldNum" sz="quarter" idx="5"/>
          </p:nvPr>
        </p:nvSpPr>
        <p:spPr/>
        <p:txBody>
          <a:bodyPr/>
          <a:lstStyle/>
          <a:p>
            <a:fld id="{E2328DFD-A35A-4046-A164-181D41F57C69}" type="slidenum">
              <a:rPr lang="en-CA" smtClean="0"/>
              <a:t>11</a:t>
            </a:fld>
            <a:endParaRPr lang="en-CA"/>
          </a:p>
        </p:txBody>
      </p:sp>
    </p:spTree>
    <p:extLst>
      <p:ext uri="{BB962C8B-B14F-4D97-AF65-F5344CB8AC3E}">
        <p14:creationId xmlns:p14="http://schemas.microsoft.com/office/powerpoint/2010/main" val="2669815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2328DFD-A35A-4046-A164-181D41F57C69}" type="slidenum">
              <a:rPr lang="en-CA" smtClean="0"/>
              <a:t>12</a:t>
            </a:fld>
            <a:endParaRPr lang="en-CA"/>
          </a:p>
        </p:txBody>
      </p:sp>
    </p:spTree>
    <p:extLst>
      <p:ext uri="{BB962C8B-B14F-4D97-AF65-F5344CB8AC3E}">
        <p14:creationId xmlns:p14="http://schemas.microsoft.com/office/powerpoint/2010/main" val="11872808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Note à l’enseignant(e) : Les élèves peuvent créer tout type de graphique, de diagramme, d’image ou d’infographie qui s’inscrit dans vos objectifs d’apprentissage. L’objectif de l’activité n’est pas de créer un produit fini, mais bien d’élaborer un concept. Allouez de 20 à 30 minutes aux élèves pour travailler ensemble.</a:t>
            </a:r>
            <a:endParaRPr lang="en-CA" dirty="0"/>
          </a:p>
        </p:txBody>
      </p:sp>
      <p:sp>
        <p:nvSpPr>
          <p:cNvPr id="4" name="Slide Number Placeholder 3"/>
          <p:cNvSpPr>
            <a:spLocks noGrp="1"/>
          </p:cNvSpPr>
          <p:nvPr>
            <p:ph type="sldNum" sz="quarter" idx="10"/>
          </p:nvPr>
        </p:nvSpPr>
        <p:spPr/>
        <p:txBody>
          <a:bodyPr/>
          <a:lstStyle/>
          <a:p>
            <a:fld id="{E2328DFD-A35A-4046-A164-181D41F57C69}" type="slidenum">
              <a:rPr lang="en-CA" smtClean="0"/>
              <a:t>13</a:t>
            </a:fld>
            <a:endParaRPr lang="en-CA"/>
          </a:p>
        </p:txBody>
      </p:sp>
    </p:spTree>
    <p:extLst>
      <p:ext uri="{BB962C8B-B14F-4D97-AF65-F5344CB8AC3E}">
        <p14:creationId xmlns:p14="http://schemas.microsoft.com/office/powerpoint/2010/main" val="11872808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Note à l’enseignant(e) : Pour ce faire, vous pouvez utiliser la stratégie des groupes experts ou du carrousel, ou demander aux groupes de présenter leur travail à la classe. Si vous manquez de temps, vous pouvez sélectionner quelques exemples pour en discuter.</a:t>
            </a:r>
            <a:endParaRPr lang="en-CA" dirty="0"/>
          </a:p>
        </p:txBody>
      </p:sp>
      <p:sp>
        <p:nvSpPr>
          <p:cNvPr id="4" name="Slide Number Placeholder 3"/>
          <p:cNvSpPr>
            <a:spLocks noGrp="1"/>
          </p:cNvSpPr>
          <p:nvPr>
            <p:ph type="sldNum" sz="quarter" idx="10"/>
          </p:nvPr>
        </p:nvSpPr>
        <p:spPr/>
        <p:txBody>
          <a:bodyPr/>
          <a:lstStyle/>
          <a:p>
            <a:fld id="{E2328DFD-A35A-4046-A164-181D41F57C69}" type="slidenum">
              <a:rPr lang="en-CA" smtClean="0"/>
              <a:t>14</a:t>
            </a:fld>
            <a:endParaRPr lang="en-CA"/>
          </a:p>
        </p:txBody>
      </p:sp>
    </p:spTree>
    <p:extLst>
      <p:ext uri="{BB962C8B-B14F-4D97-AF65-F5344CB8AC3E}">
        <p14:creationId xmlns:p14="http://schemas.microsoft.com/office/powerpoint/2010/main" val="11872808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2328DFD-A35A-4046-A164-181D41F57C69}" type="slidenum">
              <a:rPr lang="en-CA" smtClean="0"/>
              <a:t>15</a:t>
            </a:fld>
            <a:endParaRPr lang="en-CA"/>
          </a:p>
        </p:txBody>
      </p:sp>
    </p:spTree>
    <p:extLst>
      <p:ext uri="{BB962C8B-B14F-4D97-AF65-F5344CB8AC3E}">
        <p14:creationId xmlns:p14="http://schemas.microsoft.com/office/powerpoint/2010/main" val="13769302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Note à l’enseignant(e) : Vous pouvez utiliser la fiche de suivi fournie, sur laquelle figurent ces questions.</a:t>
            </a:r>
            <a:endParaRPr lang="en-US" dirty="0"/>
          </a:p>
        </p:txBody>
      </p:sp>
      <p:sp>
        <p:nvSpPr>
          <p:cNvPr id="4" name="Slide Number Placeholder 3"/>
          <p:cNvSpPr>
            <a:spLocks noGrp="1"/>
          </p:cNvSpPr>
          <p:nvPr>
            <p:ph type="sldNum" sz="quarter" idx="5"/>
          </p:nvPr>
        </p:nvSpPr>
        <p:spPr/>
        <p:txBody>
          <a:bodyPr/>
          <a:lstStyle/>
          <a:p>
            <a:fld id="{E2328DFD-A35A-4046-A164-181D41F57C69}" type="slidenum">
              <a:rPr lang="en-CA" smtClean="0"/>
              <a:t>16</a:t>
            </a:fld>
            <a:endParaRPr lang="en-CA"/>
          </a:p>
        </p:txBody>
      </p:sp>
    </p:spTree>
    <p:extLst>
      <p:ext uri="{BB962C8B-B14F-4D97-AF65-F5344CB8AC3E}">
        <p14:creationId xmlns:p14="http://schemas.microsoft.com/office/powerpoint/2010/main" val="14800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2328DFD-A35A-4046-A164-181D41F57C69}" type="slidenum">
              <a:rPr lang="en-CA" smtClean="0"/>
              <a:t>2</a:t>
            </a:fld>
            <a:endParaRPr lang="en-CA"/>
          </a:p>
        </p:txBody>
      </p:sp>
    </p:spTree>
    <p:extLst>
      <p:ext uri="{BB962C8B-B14F-4D97-AF65-F5344CB8AC3E}">
        <p14:creationId xmlns:p14="http://schemas.microsoft.com/office/powerpoint/2010/main" val="3366821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Note à l’enseignant(e) : p. ex. dans le domaine de la mode, des jeux ou de la musique. Pour cette diapositive et les suivantes, rassemblez les idées des élèves et écrivez-les au tableau ou dans un document partagé.</a:t>
            </a:r>
            <a:endParaRPr lang="en-CA" dirty="0"/>
          </a:p>
        </p:txBody>
      </p:sp>
      <p:sp>
        <p:nvSpPr>
          <p:cNvPr id="4" name="Slide Number Placeholder 3"/>
          <p:cNvSpPr>
            <a:spLocks noGrp="1"/>
          </p:cNvSpPr>
          <p:nvPr>
            <p:ph type="sldNum" sz="quarter" idx="10"/>
          </p:nvPr>
        </p:nvSpPr>
        <p:spPr/>
        <p:txBody>
          <a:bodyPr/>
          <a:lstStyle/>
          <a:p>
            <a:fld id="{E2328DFD-A35A-4046-A164-181D41F57C69}" type="slidenum">
              <a:rPr lang="en-CA" smtClean="0"/>
              <a:t>3</a:t>
            </a:fld>
            <a:endParaRPr lang="en-CA"/>
          </a:p>
        </p:txBody>
      </p:sp>
    </p:spTree>
    <p:extLst>
      <p:ext uri="{BB962C8B-B14F-4D97-AF65-F5344CB8AC3E}">
        <p14:creationId xmlns:p14="http://schemas.microsoft.com/office/powerpoint/2010/main" val="1187280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Note à l’enseignant(e) : p. ex. entre vous, vos parents et vos grands-parents.</a:t>
            </a:r>
            <a:endParaRPr lang="en-CA" dirty="0"/>
          </a:p>
        </p:txBody>
      </p:sp>
      <p:sp>
        <p:nvSpPr>
          <p:cNvPr id="4" name="Slide Number Placeholder 3"/>
          <p:cNvSpPr>
            <a:spLocks noGrp="1"/>
          </p:cNvSpPr>
          <p:nvPr>
            <p:ph type="sldNum" sz="quarter" idx="10"/>
          </p:nvPr>
        </p:nvSpPr>
        <p:spPr/>
        <p:txBody>
          <a:bodyPr/>
          <a:lstStyle/>
          <a:p>
            <a:fld id="{E2328DFD-A35A-4046-A164-181D41F57C69}" type="slidenum">
              <a:rPr lang="en-CA" smtClean="0"/>
              <a:t>4</a:t>
            </a:fld>
            <a:endParaRPr lang="en-CA"/>
          </a:p>
        </p:txBody>
      </p:sp>
    </p:spTree>
    <p:extLst>
      <p:ext uri="{BB962C8B-B14F-4D97-AF65-F5344CB8AC3E}">
        <p14:creationId xmlns:p14="http://schemas.microsoft.com/office/powerpoint/2010/main" val="1187280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2328DFD-A35A-4046-A164-181D41F57C69}" type="slidenum">
              <a:rPr lang="en-CA" smtClean="0"/>
              <a:t>5</a:t>
            </a:fld>
            <a:endParaRPr lang="en-CA"/>
          </a:p>
        </p:txBody>
      </p:sp>
    </p:spTree>
    <p:extLst>
      <p:ext uri="{BB962C8B-B14F-4D97-AF65-F5344CB8AC3E}">
        <p14:creationId xmlns:p14="http://schemas.microsoft.com/office/powerpoint/2010/main" val="1187280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Note à l’enseignant(e) : p. ex. au moyen d’une enquête, d’un sondage d’opinion, d’activités d’observation.</a:t>
            </a:r>
            <a:endParaRPr lang="en-CA" dirty="0"/>
          </a:p>
        </p:txBody>
      </p:sp>
      <p:sp>
        <p:nvSpPr>
          <p:cNvPr id="4" name="Slide Number Placeholder 3"/>
          <p:cNvSpPr>
            <a:spLocks noGrp="1"/>
          </p:cNvSpPr>
          <p:nvPr>
            <p:ph type="sldNum" sz="quarter" idx="10"/>
          </p:nvPr>
        </p:nvSpPr>
        <p:spPr/>
        <p:txBody>
          <a:bodyPr/>
          <a:lstStyle/>
          <a:p>
            <a:fld id="{E2328DFD-A35A-4046-A164-181D41F57C69}" type="slidenum">
              <a:rPr lang="en-CA" smtClean="0"/>
              <a:t>6</a:t>
            </a:fld>
            <a:endParaRPr lang="en-CA"/>
          </a:p>
        </p:txBody>
      </p:sp>
    </p:spTree>
    <p:extLst>
      <p:ext uri="{BB962C8B-B14F-4D97-AF65-F5344CB8AC3E}">
        <p14:creationId xmlns:p14="http://schemas.microsoft.com/office/powerpoint/2010/main" val="1187280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Note à l’enseignant(e) : Écrivez certaines de ces idées au tableau ou dans un document partagé afin que les élèves puissent comparer les deux ensembles d’idées.</a:t>
            </a:r>
            <a:endParaRPr lang="en-CA" dirty="0"/>
          </a:p>
        </p:txBody>
      </p:sp>
      <p:sp>
        <p:nvSpPr>
          <p:cNvPr id="4" name="Slide Number Placeholder 3"/>
          <p:cNvSpPr>
            <a:spLocks noGrp="1"/>
          </p:cNvSpPr>
          <p:nvPr>
            <p:ph type="sldNum" sz="quarter" idx="10"/>
          </p:nvPr>
        </p:nvSpPr>
        <p:spPr/>
        <p:txBody>
          <a:bodyPr/>
          <a:lstStyle/>
          <a:p>
            <a:fld id="{E2328DFD-A35A-4046-A164-181D41F57C69}" type="slidenum">
              <a:rPr lang="en-CA" smtClean="0"/>
              <a:t>7</a:t>
            </a:fld>
            <a:endParaRPr lang="en-CA"/>
          </a:p>
        </p:txBody>
      </p:sp>
    </p:spTree>
    <p:extLst>
      <p:ext uri="{BB962C8B-B14F-4D97-AF65-F5344CB8AC3E}">
        <p14:creationId xmlns:p14="http://schemas.microsoft.com/office/powerpoint/2010/main" val="1187280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Note à l’enseignant(e) : Distribuez des copies du graphique « Participation aux élections fédérales, 1867‑2025 » et demandez aux élèves de répondre à ces questions en équipes de deux ou en petits groupes.</a:t>
            </a:r>
            <a:endParaRPr lang="en-CA" dirty="0"/>
          </a:p>
        </p:txBody>
      </p:sp>
      <p:sp>
        <p:nvSpPr>
          <p:cNvPr id="4" name="Slide Number Placeholder 3"/>
          <p:cNvSpPr>
            <a:spLocks noGrp="1"/>
          </p:cNvSpPr>
          <p:nvPr>
            <p:ph type="sldNum" sz="quarter" idx="10"/>
          </p:nvPr>
        </p:nvSpPr>
        <p:spPr/>
        <p:txBody>
          <a:bodyPr/>
          <a:lstStyle/>
          <a:p>
            <a:fld id="{E2328DFD-A35A-4046-A164-181D41F57C69}" type="slidenum">
              <a:rPr lang="en-CA" smtClean="0"/>
              <a:t>8</a:t>
            </a:fld>
            <a:endParaRPr lang="en-CA"/>
          </a:p>
        </p:txBody>
      </p:sp>
    </p:spTree>
    <p:extLst>
      <p:ext uri="{BB962C8B-B14F-4D97-AF65-F5344CB8AC3E}">
        <p14:creationId xmlns:p14="http://schemas.microsoft.com/office/powerpoint/2010/main" val="11872808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2328DFD-A35A-4046-A164-181D41F57C69}" type="slidenum">
              <a:rPr lang="en-CA" smtClean="0"/>
              <a:t>9</a:t>
            </a:fld>
            <a:endParaRPr lang="en-CA"/>
          </a:p>
        </p:txBody>
      </p:sp>
    </p:spTree>
    <p:extLst>
      <p:ext uri="{BB962C8B-B14F-4D97-AF65-F5344CB8AC3E}">
        <p14:creationId xmlns:p14="http://schemas.microsoft.com/office/powerpoint/2010/main" val="1187280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dirty="0" err="1"/>
              <a:t>Élections</a:t>
            </a:r>
            <a:r>
              <a:rPr lang="en-CA" dirty="0"/>
              <a:t> </a:t>
            </a:r>
            <a:r>
              <a:rPr lang="en-CA" dirty="0" err="1"/>
              <a:t>en</a:t>
            </a:r>
            <a:r>
              <a:rPr lang="en-CA" dirty="0"/>
              <a:t> </a:t>
            </a:r>
            <a:r>
              <a:rPr lang="en-CA" dirty="0" err="1"/>
              <a:t>chiffres</a:t>
            </a:r>
            <a:endParaRPr lang="en-CA" dirty="0"/>
          </a:p>
        </p:txBody>
      </p:sp>
      <p:sp>
        <p:nvSpPr>
          <p:cNvPr id="6" name="Slide Number Placeholder 5"/>
          <p:cNvSpPr>
            <a:spLocks noGrp="1"/>
          </p:cNvSpPr>
          <p:nvPr>
            <p:ph type="sldNum" sz="quarter" idx="12"/>
          </p:nvPr>
        </p:nvSpPr>
        <p:spPr/>
        <p:txBody>
          <a:bodyPr/>
          <a:lstStyle/>
          <a:p>
            <a:fld id="{6EE9CC64-E1AB-452A-863F-96DDDA204470}" type="slidenum">
              <a:rPr lang="en-CA" smtClean="0"/>
              <a:t>‹#›</a:t>
            </a:fld>
            <a:endParaRPr lang="en-CA"/>
          </a:p>
        </p:txBody>
      </p:sp>
    </p:spTree>
    <p:extLst>
      <p:ext uri="{BB962C8B-B14F-4D97-AF65-F5344CB8AC3E}">
        <p14:creationId xmlns:p14="http://schemas.microsoft.com/office/powerpoint/2010/main" val="3456272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a:t>Elections by the Numbers</a:t>
            </a:r>
          </a:p>
        </p:txBody>
      </p:sp>
      <p:sp>
        <p:nvSpPr>
          <p:cNvPr id="6" name="Slide Number Placeholder 5"/>
          <p:cNvSpPr>
            <a:spLocks noGrp="1"/>
          </p:cNvSpPr>
          <p:nvPr>
            <p:ph type="sldNum" sz="quarter" idx="12"/>
          </p:nvPr>
        </p:nvSpPr>
        <p:spPr/>
        <p:txBody>
          <a:bodyPr/>
          <a:lstStyle/>
          <a:p>
            <a:fld id="{6EE9CC64-E1AB-452A-863F-96DDDA204470}" type="slidenum">
              <a:rPr lang="en-CA" smtClean="0"/>
              <a:t>‹#›</a:t>
            </a:fld>
            <a:endParaRPr lang="en-CA"/>
          </a:p>
        </p:txBody>
      </p:sp>
    </p:spTree>
    <p:extLst>
      <p:ext uri="{BB962C8B-B14F-4D97-AF65-F5344CB8AC3E}">
        <p14:creationId xmlns:p14="http://schemas.microsoft.com/office/powerpoint/2010/main" val="694693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a:t>Elections by the Numbers</a:t>
            </a:r>
          </a:p>
        </p:txBody>
      </p:sp>
      <p:sp>
        <p:nvSpPr>
          <p:cNvPr id="6" name="Slide Number Placeholder 5"/>
          <p:cNvSpPr>
            <a:spLocks noGrp="1"/>
          </p:cNvSpPr>
          <p:nvPr>
            <p:ph type="sldNum" sz="quarter" idx="12"/>
          </p:nvPr>
        </p:nvSpPr>
        <p:spPr/>
        <p:txBody>
          <a:bodyPr/>
          <a:lstStyle/>
          <a:p>
            <a:fld id="{6EE9CC64-E1AB-452A-863F-96DDDA204470}" type="slidenum">
              <a:rPr lang="en-CA" smtClean="0"/>
              <a:t>‹#›</a:t>
            </a:fld>
            <a:endParaRPr lang="en-CA"/>
          </a:p>
        </p:txBody>
      </p:sp>
    </p:spTree>
    <p:extLst>
      <p:ext uri="{BB962C8B-B14F-4D97-AF65-F5344CB8AC3E}">
        <p14:creationId xmlns:p14="http://schemas.microsoft.com/office/powerpoint/2010/main" val="2240633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lvl1pPr>
              <a:defRPr>
                <a:solidFill>
                  <a:srgbClr val="395B20"/>
                </a:solidFill>
                <a:latin typeface="Arial" panose="020B0604020202020204" pitchFamily="34" charset="0"/>
                <a:cs typeface="Arial" panose="020B0604020202020204" pitchFamily="34" charset="0"/>
              </a:defRPr>
            </a:lvl1pPr>
          </a:lstStyle>
          <a:p>
            <a:endParaRPr lang="en-CA" dirty="0"/>
          </a:p>
        </p:txBody>
      </p:sp>
      <p:sp>
        <p:nvSpPr>
          <p:cNvPr id="5" name="Footer Placeholder 4"/>
          <p:cNvSpPr>
            <a:spLocks noGrp="1"/>
          </p:cNvSpPr>
          <p:nvPr>
            <p:ph type="ftr" sz="quarter" idx="11"/>
          </p:nvPr>
        </p:nvSpPr>
        <p:spPr/>
        <p:txBody>
          <a:bodyPr/>
          <a:lstStyle>
            <a:lvl1pPr>
              <a:defRPr b="0">
                <a:solidFill>
                  <a:srgbClr val="00626B"/>
                </a:solidFill>
                <a:latin typeface="Arial" panose="020B0604020202020204" pitchFamily="34" charset="0"/>
                <a:cs typeface="Arial" panose="020B0604020202020204" pitchFamily="34" charset="0"/>
              </a:defRPr>
            </a:lvl1pPr>
          </a:lstStyle>
          <a:p>
            <a:r>
              <a:rPr lang="en-CA" dirty="0" err="1"/>
              <a:t>Élections</a:t>
            </a:r>
            <a:r>
              <a:rPr lang="en-CA" dirty="0"/>
              <a:t> </a:t>
            </a:r>
            <a:r>
              <a:rPr lang="en-CA" dirty="0" err="1"/>
              <a:t>en</a:t>
            </a:r>
            <a:r>
              <a:rPr lang="en-CA" dirty="0"/>
              <a:t> </a:t>
            </a:r>
            <a:r>
              <a:rPr lang="en-CA" dirty="0" err="1"/>
              <a:t>chiffres</a:t>
            </a:r>
            <a:endParaRPr lang="en-CA" dirty="0"/>
          </a:p>
        </p:txBody>
      </p:sp>
      <p:sp>
        <p:nvSpPr>
          <p:cNvPr id="6" name="Slide Number Placeholder 5"/>
          <p:cNvSpPr>
            <a:spLocks noGrp="1"/>
          </p:cNvSpPr>
          <p:nvPr>
            <p:ph type="sldNum" sz="quarter" idx="12"/>
          </p:nvPr>
        </p:nvSpPr>
        <p:spPr/>
        <p:txBody>
          <a:bodyPr/>
          <a:lstStyle>
            <a:lvl1pPr>
              <a:defRPr b="0">
                <a:solidFill>
                  <a:srgbClr val="00626B"/>
                </a:solidFill>
                <a:latin typeface="Arial" panose="020B0604020202020204" pitchFamily="34" charset="0"/>
                <a:cs typeface="Arial" panose="020B0604020202020204" pitchFamily="34" charset="0"/>
              </a:defRPr>
            </a:lvl1pPr>
          </a:lstStyle>
          <a:p>
            <a:fld id="{6EE9CC64-E1AB-452A-863F-96DDDA204470}" type="slidenum">
              <a:rPr lang="en-CA" smtClean="0"/>
              <a:pPr/>
              <a:t>‹#›</a:t>
            </a:fld>
            <a:endParaRPr lang="en-CA" dirty="0"/>
          </a:p>
        </p:txBody>
      </p:sp>
    </p:spTree>
    <p:extLst>
      <p:ext uri="{BB962C8B-B14F-4D97-AF65-F5344CB8AC3E}">
        <p14:creationId xmlns:p14="http://schemas.microsoft.com/office/powerpoint/2010/main" val="516349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dirty="0" err="1"/>
              <a:t>Élections</a:t>
            </a:r>
            <a:r>
              <a:rPr lang="en-CA" dirty="0"/>
              <a:t> </a:t>
            </a:r>
            <a:r>
              <a:rPr lang="en-CA" dirty="0" err="1"/>
              <a:t>en</a:t>
            </a:r>
            <a:r>
              <a:rPr lang="en-CA" dirty="0"/>
              <a:t> </a:t>
            </a:r>
            <a:r>
              <a:rPr lang="en-CA" dirty="0" err="1"/>
              <a:t>chiffres</a:t>
            </a:r>
            <a:endParaRPr lang="en-CA" dirty="0"/>
          </a:p>
        </p:txBody>
      </p:sp>
      <p:sp>
        <p:nvSpPr>
          <p:cNvPr id="6" name="Slide Number Placeholder 5"/>
          <p:cNvSpPr>
            <a:spLocks noGrp="1"/>
          </p:cNvSpPr>
          <p:nvPr>
            <p:ph type="sldNum" sz="quarter" idx="12"/>
          </p:nvPr>
        </p:nvSpPr>
        <p:spPr/>
        <p:txBody>
          <a:bodyPr/>
          <a:lstStyle/>
          <a:p>
            <a:fld id="{6EE9CC64-E1AB-452A-863F-96DDDA204470}" type="slidenum">
              <a:rPr lang="en-CA" smtClean="0"/>
              <a:t>‹#›</a:t>
            </a:fld>
            <a:endParaRPr lang="en-CA"/>
          </a:p>
        </p:txBody>
      </p:sp>
    </p:spTree>
    <p:extLst>
      <p:ext uri="{BB962C8B-B14F-4D97-AF65-F5344CB8AC3E}">
        <p14:creationId xmlns:p14="http://schemas.microsoft.com/office/powerpoint/2010/main" val="174130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dirty="0" err="1"/>
              <a:t>Élections</a:t>
            </a:r>
            <a:r>
              <a:rPr lang="en-CA" dirty="0"/>
              <a:t> </a:t>
            </a:r>
            <a:r>
              <a:rPr lang="en-CA" dirty="0" err="1"/>
              <a:t>en</a:t>
            </a:r>
            <a:r>
              <a:rPr lang="en-CA" dirty="0"/>
              <a:t> </a:t>
            </a:r>
            <a:r>
              <a:rPr lang="en-CA" dirty="0" err="1"/>
              <a:t>chiffres</a:t>
            </a:r>
            <a:endParaRPr lang="en-CA" dirty="0"/>
          </a:p>
        </p:txBody>
      </p:sp>
      <p:sp>
        <p:nvSpPr>
          <p:cNvPr id="7" name="Slide Number Placeholder 6"/>
          <p:cNvSpPr>
            <a:spLocks noGrp="1"/>
          </p:cNvSpPr>
          <p:nvPr>
            <p:ph type="sldNum" sz="quarter" idx="12"/>
          </p:nvPr>
        </p:nvSpPr>
        <p:spPr/>
        <p:txBody>
          <a:bodyPr/>
          <a:lstStyle/>
          <a:p>
            <a:fld id="{6EE9CC64-E1AB-452A-863F-96DDDA204470}" type="slidenum">
              <a:rPr lang="en-CA" smtClean="0"/>
              <a:t>‹#›</a:t>
            </a:fld>
            <a:endParaRPr lang="en-CA"/>
          </a:p>
        </p:txBody>
      </p:sp>
    </p:spTree>
    <p:extLst>
      <p:ext uri="{BB962C8B-B14F-4D97-AF65-F5344CB8AC3E}">
        <p14:creationId xmlns:p14="http://schemas.microsoft.com/office/powerpoint/2010/main" val="534669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a:t>Elections by the Numbers</a:t>
            </a:r>
          </a:p>
        </p:txBody>
      </p:sp>
      <p:sp>
        <p:nvSpPr>
          <p:cNvPr id="9" name="Slide Number Placeholder 8"/>
          <p:cNvSpPr>
            <a:spLocks noGrp="1"/>
          </p:cNvSpPr>
          <p:nvPr>
            <p:ph type="sldNum" sz="quarter" idx="12"/>
          </p:nvPr>
        </p:nvSpPr>
        <p:spPr/>
        <p:txBody>
          <a:bodyPr/>
          <a:lstStyle/>
          <a:p>
            <a:fld id="{6EE9CC64-E1AB-452A-863F-96DDDA204470}" type="slidenum">
              <a:rPr lang="en-CA" smtClean="0"/>
              <a:t>‹#›</a:t>
            </a:fld>
            <a:endParaRPr lang="en-CA"/>
          </a:p>
        </p:txBody>
      </p:sp>
    </p:spTree>
    <p:extLst>
      <p:ext uri="{BB962C8B-B14F-4D97-AF65-F5344CB8AC3E}">
        <p14:creationId xmlns:p14="http://schemas.microsoft.com/office/powerpoint/2010/main" val="1965516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dirty="0" err="1"/>
              <a:t>Élections</a:t>
            </a:r>
            <a:r>
              <a:rPr lang="en-CA" dirty="0"/>
              <a:t> </a:t>
            </a:r>
            <a:r>
              <a:rPr lang="en-CA" dirty="0" err="1"/>
              <a:t>en</a:t>
            </a:r>
            <a:r>
              <a:rPr lang="en-CA" dirty="0"/>
              <a:t> </a:t>
            </a:r>
            <a:r>
              <a:rPr lang="en-CA" dirty="0" err="1"/>
              <a:t>chiffres</a:t>
            </a:r>
            <a:endParaRPr lang="en-CA" dirty="0"/>
          </a:p>
        </p:txBody>
      </p:sp>
      <p:sp>
        <p:nvSpPr>
          <p:cNvPr id="5" name="Slide Number Placeholder 4"/>
          <p:cNvSpPr>
            <a:spLocks noGrp="1"/>
          </p:cNvSpPr>
          <p:nvPr>
            <p:ph type="sldNum" sz="quarter" idx="12"/>
          </p:nvPr>
        </p:nvSpPr>
        <p:spPr/>
        <p:txBody>
          <a:bodyPr/>
          <a:lstStyle/>
          <a:p>
            <a:fld id="{6EE9CC64-E1AB-452A-863F-96DDDA204470}" type="slidenum">
              <a:rPr lang="en-CA" smtClean="0"/>
              <a:t>‹#›</a:t>
            </a:fld>
            <a:endParaRPr lang="en-CA"/>
          </a:p>
        </p:txBody>
      </p:sp>
    </p:spTree>
    <p:extLst>
      <p:ext uri="{BB962C8B-B14F-4D97-AF65-F5344CB8AC3E}">
        <p14:creationId xmlns:p14="http://schemas.microsoft.com/office/powerpoint/2010/main" val="3851948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dirty="0" err="1"/>
              <a:t>Élections</a:t>
            </a:r>
            <a:r>
              <a:rPr lang="en-CA" dirty="0"/>
              <a:t> </a:t>
            </a:r>
            <a:r>
              <a:rPr lang="en-CA" dirty="0" err="1"/>
              <a:t>en</a:t>
            </a:r>
            <a:r>
              <a:rPr lang="en-CA" dirty="0"/>
              <a:t> </a:t>
            </a:r>
            <a:r>
              <a:rPr lang="en-CA" dirty="0" err="1"/>
              <a:t>chiffres</a:t>
            </a:r>
            <a:endParaRPr lang="en-CA" dirty="0"/>
          </a:p>
        </p:txBody>
      </p:sp>
      <p:sp>
        <p:nvSpPr>
          <p:cNvPr id="4" name="Slide Number Placeholder 3"/>
          <p:cNvSpPr>
            <a:spLocks noGrp="1"/>
          </p:cNvSpPr>
          <p:nvPr>
            <p:ph type="sldNum" sz="quarter" idx="12"/>
          </p:nvPr>
        </p:nvSpPr>
        <p:spPr/>
        <p:txBody>
          <a:bodyPr/>
          <a:lstStyle/>
          <a:p>
            <a:fld id="{6EE9CC64-E1AB-452A-863F-96DDDA204470}" type="slidenum">
              <a:rPr lang="en-CA" smtClean="0"/>
              <a:t>‹#›</a:t>
            </a:fld>
            <a:endParaRPr lang="en-CA"/>
          </a:p>
        </p:txBody>
      </p:sp>
    </p:spTree>
    <p:extLst>
      <p:ext uri="{BB962C8B-B14F-4D97-AF65-F5344CB8AC3E}">
        <p14:creationId xmlns:p14="http://schemas.microsoft.com/office/powerpoint/2010/main" val="737084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a:t>Elections by the Numbers</a:t>
            </a:r>
          </a:p>
        </p:txBody>
      </p:sp>
      <p:sp>
        <p:nvSpPr>
          <p:cNvPr id="7" name="Slide Number Placeholder 6"/>
          <p:cNvSpPr>
            <a:spLocks noGrp="1"/>
          </p:cNvSpPr>
          <p:nvPr>
            <p:ph type="sldNum" sz="quarter" idx="12"/>
          </p:nvPr>
        </p:nvSpPr>
        <p:spPr/>
        <p:txBody>
          <a:bodyPr/>
          <a:lstStyle/>
          <a:p>
            <a:fld id="{6EE9CC64-E1AB-452A-863F-96DDDA204470}" type="slidenum">
              <a:rPr lang="en-CA" smtClean="0"/>
              <a:t>‹#›</a:t>
            </a:fld>
            <a:endParaRPr lang="en-CA"/>
          </a:p>
        </p:txBody>
      </p:sp>
    </p:spTree>
    <p:extLst>
      <p:ext uri="{BB962C8B-B14F-4D97-AF65-F5344CB8AC3E}">
        <p14:creationId xmlns:p14="http://schemas.microsoft.com/office/powerpoint/2010/main" val="82411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a:t>Elections by the Numbers</a:t>
            </a:r>
          </a:p>
        </p:txBody>
      </p:sp>
      <p:sp>
        <p:nvSpPr>
          <p:cNvPr id="7" name="Slide Number Placeholder 6"/>
          <p:cNvSpPr>
            <a:spLocks noGrp="1"/>
          </p:cNvSpPr>
          <p:nvPr>
            <p:ph type="sldNum" sz="quarter" idx="12"/>
          </p:nvPr>
        </p:nvSpPr>
        <p:spPr/>
        <p:txBody>
          <a:bodyPr/>
          <a:lstStyle/>
          <a:p>
            <a:fld id="{6EE9CC64-E1AB-452A-863F-96DDDA204470}" type="slidenum">
              <a:rPr lang="en-CA" smtClean="0"/>
              <a:t>‹#›</a:t>
            </a:fld>
            <a:endParaRPr lang="en-CA"/>
          </a:p>
        </p:txBody>
      </p:sp>
    </p:spTree>
    <p:extLst>
      <p:ext uri="{BB962C8B-B14F-4D97-AF65-F5344CB8AC3E}">
        <p14:creationId xmlns:p14="http://schemas.microsoft.com/office/powerpoint/2010/main" val="1598138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dirty="0" err="1"/>
              <a:t>Élections</a:t>
            </a:r>
            <a:r>
              <a:rPr lang="en-CA" dirty="0"/>
              <a:t> </a:t>
            </a:r>
            <a:r>
              <a:rPr lang="en-CA" dirty="0" err="1"/>
              <a:t>en</a:t>
            </a:r>
            <a:r>
              <a:rPr lang="en-CA" dirty="0"/>
              <a:t> </a:t>
            </a:r>
            <a:r>
              <a:rPr lang="en-CA" dirty="0" err="1"/>
              <a:t>chiffres</a:t>
            </a:r>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9CC64-E1AB-452A-863F-96DDDA204470}" type="slidenum">
              <a:rPr lang="en-CA" smtClean="0"/>
              <a:t>‹#›</a:t>
            </a:fld>
            <a:endParaRPr lang="en-CA"/>
          </a:p>
        </p:txBody>
      </p:sp>
    </p:spTree>
    <p:extLst>
      <p:ext uri="{BB962C8B-B14F-4D97-AF65-F5344CB8AC3E}">
        <p14:creationId xmlns:p14="http://schemas.microsoft.com/office/powerpoint/2010/main" val="3507507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2473688" y="1988840"/>
            <a:ext cx="4196625" cy="1446550"/>
          </a:xfrm>
          <a:prstGeom prst="rect">
            <a:avLst/>
          </a:prstGeom>
          <a:noFill/>
        </p:spPr>
        <p:txBody>
          <a:bodyPr wrap="square" rtlCol="0">
            <a:spAutoFit/>
          </a:bodyPr>
          <a:lstStyle/>
          <a:p>
            <a:pPr algn="ctr"/>
            <a:r>
              <a:rPr lang="fr-CA" sz="4400" b="1" dirty="0">
                <a:solidFill>
                  <a:srgbClr val="00B5AE"/>
                </a:solidFill>
                <a:latin typeface="Arial" panose="020B0604020202020204" pitchFamily="34" charset="0"/>
                <a:cs typeface="Arial" panose="020B0604020202020204" pitchFamily="34" charset="0"/>
              </a:rPr>
              <a:t>Élections </a:t>
            </a:r>
            <a:br>
              <a:rPr lang="fr-CA" sz="4400" b="1" dirty="0">
                <a:solidFill>
                  <a:srgbClr val="00B5AE"/>
                </a:solidFill>
                <a:latin typeface="Arial" panose="020B0604020202020204" pitchFamily="34" charset="0"/>
                <a:cs typeface="Arial" panose="020B0604020202020204" pitchFamily="34" charset="0"/>
              </a:rPr>
            </a:br>
            <a:r>
              <a:rPr lang="fr-CA" sz="4400" b="1" dirty="0">
                <a:solidFill>
                  <a:srgbClr val="00B5AE"/>
                </a:solidFill>
                <a:latin typeface="Arial" panose="020B0604020202020204" pitchFamily="34" charset="0"/>
                <a:cs typeface="Arial" panose="020B0604020202020204" pitchFamily="34" charset="0"/>
              </a:rPr>
              <a:t>en chiffres</a:t>
            </a:r>
            <a:endParaRPr lang="en-CA" sz="4400" b="1" dirty="0">
              <a:solidFill>
                <a:srgbClr val="00B5AE"/>
              </a:solidFill>
              <a:latin typeface="Arial" panose="020B0604020202020204" pitchFamily="34" charset="0"/>
              <a:cs typeface="Arial" panose="020B060402020202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5244" y="6042137"/>
            <a:ext cx="1442460" cy="411199"/>
          </a:xfrm>
          <a:prstGeom prst="rect">
            <a:avLst/>
          </a:prstGeom>
        </p:spPr>
      </p:pic>
      <p:pic>
        <p:nvPicPr>
          <p:cNvPr id="5" name="Imag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16827" y="4079183"/>
            <a:ext cx="3327173" cy="3558734"/>
          </a:xfrm>
          <a:prstGeom prst="rect">
            <a:avLst/>
          </a:prstGeom>
        </p:spPr>
      </p:pic>
    </p:spTree>
    <p:extLst>
      <p:ext uri="{BB962C8B-B14F-4D97-AF65-F5344CB8AC3E}">
        <p14:creationId xmlns:p14="http://schemas.microsoft.com/office/powerpoint/2010/main" val="4008651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02F707C9-1EFB-164B-9E53-DDC548C6C785}"/>
              </a:ext>
            </a:extLst>
          </p:cNvPr>
          <p:cNvSpPr>
            <a:spLocks noGrp="1"/>
          </p:cNvSpPr>
          <p:nvPr>
            <p:ph type="ftr" sz="quarter" idx="11"/>
          </p:nvPr>
        </p:nvSpPr>
        <p:spPr/>
        <p:txBody>
          <a:bodyPr/>
          <a:lstStyle/>
          <a:p>
            <a:r>
              <a:rPr lang="fr-CA" dirty="0"/>
              <a:t>Élections en chiffres</a:t>
            </a:r>
          </a:p>
        </p:txBody>
      </p:sp>
      <p:sp>
        <p:nvSpPr>
          <p:cNvPr id="5" name="Slide Number Placeholder 4">
            <a:extLst>
              <a:ext uri="{FF2B5EF4-FFF2-40B4-BE49-F238E27FC236}">
                <a16:creationId xmlns:a16="http://schemas.microsoft.com/office/drawing/2014/main" id="{C6B27E0F-EF12-E94E-8660-D43335D70DF6}"/>
              </a:ext>
            </a:extLst>
          </p:cNvPr>
          <p:cNvSpPr>
            <a:spLocks noGrp="1"/>
          </p:cNvSpPr>
          <p:nvPr>
            <p:ph type="sldNum" sz="quarter" idx="12"/>
          </p:nvPr>
        </p:nvSpPr>
        <p:spPr/>
        <p:txBody>
          <a:bodyPr/>
          <a:lstStyle/>
          <a:p>
            <a:fld id="{6EE9CC64-E1AB-452A-863F-96DDDA204470}" type="slidenum">
              <a:rPr lang="en-CA" smtClean="0"/>
              <a:pPr/>
              <a:t>10</a:t>
            </a:fld>
            <a:endParaRPr lang="en-CA" dirty="0"/>
          </a:p>
        </p:txBody>
      </p:sp>
      <p:sp>
        <p:nvSpPr>
          <p:cNvPr id="6" name="Content Placeholder 2">
            <a:extLst>
              <a:ext uri="{FF2B5EF4-FFF2-40B4-BE49-F238E27FC236}">
                <a16:creationId xmlns:a16="http://schemas.microsoft.com/office/drawing/2014/main" id="{E9262FEB-8628-474B-A214-297B27B521CD}"/>
              </a:ext>
            </a:extLst>
          </p:cNvPr>
          <p:cNvSpPr>
            <a:spLocks noGrp="1"/>
          </p:cNvSpPr>
          <p:nvPr>
            <p:ph idx="1"/>
          </p:nvPr>
        </p:nvSpPr>
        <p:spPr>
          <a:xfrm>
            <a:off x="539552" y="1556793"/>
            <a:ext cx="4320480" cy="4968550"/>
          </a:xfrm>
        </p:spPr>
        <p:txBody>
          <a:bodyPr>
            <a:normAutofit/>
          </a:bodyPr>
          <a:lstStyle/>
          <a:p>
            <a:pPr marL="0" indent="0">
              <a:spcAft>
                <a:spcPts val="1800"/>
              </a:spcAft>
              <a:buNone/>
            </a:pPr>
            <a:r>
              <a:rPr lang="fr-CA" sz="2800" b="1" dirty="0">
                <a:latin typeface="Arial" panose="020B0604020202020204" pitchFamily="34" charset="0"/>
                <a:cs typeface="Arial" panose="020B0604020202020204" pitchFamily="34" charset="0"/>
              </a:rPr>
              <a:t>Examinez le tableau de données « Participation électorale par groupe d’âge, 2011-2025 ».</a:t>
            </a:r>
            <a:endParaRPr lang="en-US" sz="2800" b="1" dirty="0">
              <a:latin typeface="Arial" panose="020B0604020202020204" pitchFamily="34" charset="0"/>
              <a:cs typeface="Arial" panose="020B0604020202020204" pitchFamily="34" charset="0"/>
            </a:endParaRPr>
          </a:p>
          <a:p>
            <a:pPr marL="0" indent="0">
              <a:spcAft>
                <a:spcPts val="1200"/>
              </a:spcAft>
              <a:buNone/>
            </a:pPr>
            <a:r>
              <a:rPr lang="fr-CA" sz="2700" dirty="0">
                <a:latin typeface="Arial" panose="020B0604020202020204" pitchFamily="34" charset="0"/>
                <a:cs typeface="Arial" panose="020B0604020202020204" pitchFamily="34" charset="0"/>
              </a:rPr>
              <a:t>Qu’est-ce qui distingue </a:t>
            </a:r>
            <a:br>
              <a:rPr lang="fr-CA" sz="2700" dirty="0">
                <a:latin typeface="Arial" panose="020B0604020202020204" pitchFamily="34" charset="0"/>
                <a:cs typeface="Arial" panose="020B0604020202020204" pitchFamily="34" charset="0"/>
              </a:rPr>
            </a:br>
            <a:r>
              <a:rPr lang="fr-CA" sz="2700" dirty="0">
                <a:latin typeface="Arial" panose="020B0604020202020204" pitchFamily="34" charset="0"/>
                <a:cs typeface="Arial" panose="020B0604020202020204" pitchFamily="34" charset="0"/>
              </a:rPr>
              <a:t>le vote des jeunes par rapport à celui des autres groupes d’âge</a:t>
            </a:r>
            <a:r>
              <a:rPr lang="en-US" sz="2700" dirty="0">
                <a:latin typeface="Arial" panose="020B0604020202020204" pitchFamily="34" charset="0"/>
                <a:cs typeface="Arial" panose="020B0604020202020204" pitchFamily="34" charset="0"/>
              </a:rPr>
              <a:t>?</a:t>
            </a:r>
            <a:r>
              <a:rPr lang="en-CA" sz="2700" dirty="0">
                <a:latin typeface="Arial" panose="020B0604020202020204" pitchFamily="34" charset="0"/>
                <a:cs typeface="Arial" panose="020B0604020202020204" pitchFamily="34" charset="0"/>
              </a:rPr>
              <a:t> </a:t>
            </a:r>
          </a:p>
        </p:txBody>
      </p:sp>
      <p:sp>
        <p:nvSpPr>
          <p:cNvPr id="8" name="ZoneTexte 7">
            <a:extLst>
              <a:ext uri="{FF2B5EF4-FFF2-40B4-BE49-F238E27FC236}">
                <a16:creationId xmlns:a16="http://schemas.microsoft.com/office/drawing/2014/main" id="{79D3861C-A432-4043-BCA7-C7E0136DF042}"/>
              </a:ext>
            </a:extLst>
          </p:cNvPr>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Activité</a:t>
            </a:r>
            <a:endParaRPr lang="en-CA" sz="2400" b="1" dirty="0">
              <a:solidFill>
                <a:srgbClr val="00626B"/>
              </a:solidFill>
              <a:latin typeface="Arial" panose="020B0604020202020204" pitchFamily="34" charset="0"/>
              <a:cs typeface="Arial" panose="020B0604020202020204" pitchFamily="34" charset="0"/>
            </a:endParaRPr>
          </a:p>
        </p:txBody>
      </p:sp>
      <p:pic>
        <p:nvPicPr>
          <p:cNvPr id="9" name="Image 11">
            <a:extLst>
              <a:ext uri="{FF2B5EF4-FFF2-40B4-BE49-F238E27FC236}">
                <a16:creationId xmlns:a16="http://schemas.microsoft.com/office/drawing/2014/main" id="{6B8DA936-BD73-1348-AEE0-7FC435D5A8F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pic>
        <p:nvPicPr>
          <p:cNvPr id="2" name="Picture 1">
            <a:extLst>
              <a:ext uri="{FF2B5EF4-FFF2-40B4-BE49-F238E27FC236}">
                <a16:creationId xmlns:a16="http://schemas.microsoft.com/office/drawing/2014/main" id="{11AD78B0-2281-1925-F7C9-3CBE5FFA9AE4}"/>
              </a:ext>
            </a:extLst>
          </p:cNvPr>
          <p:cNvPicPr>
            <a:picLocks noChangeAspect="1"/>
          </p:cNvPicPr>
          <p:nvPr/>
        </p:nvPicPr>
        <p:blipFill>
          <a:blip r:embed="rId3" cstate="print">
            <a:extLst>
              <a:ext uri="{28A0092B-C50C-407E-A947-70E740481C1C}">
                <a14:useLocalDpi xmlns:a14="http://schemas.microsoft.com/office/drawing/2010/main" val="0"/>
              </a:ext>
            </a:extLst>
          </a:blip>
          <a:srcRect l="2619" t="8547" b="1031"/>
          <a:stretch>
            <a:fillRect/>
          </a:stretch>
        </p:blipFill>
        <p:spPr>
          <a:xfrm>
            <a:off x="4788024" y="1700808"/>
            <a:ext cx="4070452" cy="2664296"/>
          </a:xfrm>
          <a:prstGeom prst="rect">
            <a:avLst/>
          </a:prstGeom>
          <a:solidFill>
            <a:schemeClr val="bg1"/>
          </a:solidFill>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62775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12B99819-1601-9440-94B3-423ABD718415}"/>
              </a:ext>
            </a:extLst>
          </p:cNvPr>
          <p:cNvSpPr>
            <a:spLocks noGrp="1"/>
          </p:cNvSpPr>
          <p:nvPr>
            <p:ph type="ftr" sz="quarter" idx="11"/>
          </p:nvPr>
        </p:nvSpPr>
        <p:spPr/>
        <p:txBody>
          <a:bodyPr/>
          <a:lstStyle/>
          <a:p>
            <a:r>
              <a:rPr lang="fr-CA" dirty="0"/>
              <a:t>Élections en chiffres</a:t>
            </a:r>
          </a:p>
        </p:txBody>
      </p:sp>
      <p:sp>
        <p:nvSpPr>
          <p:cNvPr id="5" name="Slide Number Placeholder 4">
            <a:extLst>
              <a:ext uri="{FF2B5EF4-FFF2-40B4-BE49-F238E27FC236}">
                <a16:creationId xmlns:a16="http://schemas.microsoft.com/office/drawing/2014/main" id="{83081538-FE51-9241-B84D-00CFABD8017D}"/>
              </a:ext>
            </a:extLst>
          </p:cNvPr>
          <p:cNvSpPr>
            <a:spLocks noGrp="1"/>
          </p:cNvSpPr>
          <p:nvPr>
            <p:ph type="sldNum" sz="quarter" idx="12"/>
          </p:nvPr>
        </p:nvSpPr>
        <p:spPr/>
        <p:txBody>
          <a:bodyPr/>
          <a:lstStyle/>
          <a:p>
            <a:fld id="{6EE9CC64-E1AB-452A-863F-96DDDA204470}" type="slidenum">
              <a:rPr lang="en-CA" smtClean="0"/>
              <a:pPr/>
              <a:t>11</a:t>
            </a:fld>
            <a:endParaRPr lang="en-CA" dirty="0"/>
          </a:p>
        </p:txBody>
      </p:sp>
      <p:sp>
        <p:nvSpPr>
          <p:cNvPr id="6" name="ZoneTexte 7">
            <a:extLst>
              <a:ext uri="{FF2B5EF4-FFF2-40B4-BE49-F238E27FC236}">
                <a16:creationId xmlns:a16="http://schemas.microsoft.com/office/drawing/2014/main" id="{3738E4DB-305C-6741-8ECD-49DA190D19C4}"/>
              </a:ext>
            </a:extLst>
          </p:cNvPr>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Activité</a:t>
            </a:r>
            <a:endParaRPr lang="en-CA" sz="2400" b="1" dirty="0">
              <a:solidFill>
                <a:srgbClr val="00626B"/>
              </a:solidFill>
              <a:latin typeface="Arial" panose="020B0604020202020204" pitchFamily="34" charset="0"/>
              <a:cs typeface="Arial" panose="020B0604020202020204" pitchFamily="34" charset="0"/>
            </a:endParaRPr>
          </a:p>
        </p:txBody>
      </p:sp>
      <p:pic>
        <p:nvPicPr>
          <p:cNvPr id="7" name="Image 11">
            <a:extLst>
              <a:ext uri="{FF2B5EF4-FFF2-40B4-BE49-F238E27FC236}">
                <a16:creationId xmlns:a16="http://schemas.microsoft.com/office/drawing/2014/main" id="{B9763632-71DD-7A49-95FA-905C87AE560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
        <p:nvSpPr>
          <p:cNvPr id="8" name="Content Placeholder 2">
            <a:extLst>
              <a:ext uri="{FF2B5EF4-FFF2-40B4-BE49-F238E27FC236}">
                <a16:creationId xmlns:a16="http://schemas.microsoft.com/office/drawing/2014/main" id="{D86F0FEE-8D51-4E40-90EA-113876B05DD1}"/>
              </a:ext>
            </a:extLst>
          </p:cNvPr>
          <p:cNvSpPr>
            <a:spLocks noGrp="1"/>
          </p:cNvSpPr>
          <p:nvPr>
            <p:ph idx="1"/>
          </p:nvPr>
        </p:nvSpPr>
        <p:spPr>
          <a:xfrm>
            <a:off x="539552" y="1124744"/>
            <a:ext cx="4968552" cy="5110887"/>
          </a:xfrm>
        </p:spPr>
        <p:txBody>
          <a:bodyPr>
            <a:normAutofit/>
          </a:bodyPr>
          <a:lstStyle/>
          <a:p>
            <a:pPr marL="0" indent="0">
              <a:spcAft>
                <a:spcPts val="1200"/>
              </a:spcAft>
              <a:buNone/>
            </a:pPr>
            <a:r>
              <a:rPr lang="fr-CA" sz="2700" b="1" dirty="0">
                <a:latin typeface="Arial" panose="020B0604020202020204" pitchFamily="34" charset="0"/>
                <a:cs typeface="Arial" panose="020B0604020202020204" pitchFamily="34" charset="0"/>
              </a:rPr>
              <a:t>Remplissez la feuille d’activité « Variation du taux de participation électorale » pour mieux comprendre les données.</a:t>
            </a:r>
          </a:p>
          <a:p>
            <a:pPr marL="0" indent="0">
              <a:buNone/>
            </a:pPr>
            <a:r>
              <a:rPr lang="fr-CA" sz="2700" dirty="0">
                <a:latin typeface="Arial" panose="020B0604020202020204" pitchFamily="34" charset="0"/>
                <a:cs typeface="Arial" panose="020B0604020202020204" pitchFamily="34" charset="0"/>
              </a:rPr>
              <a:t>Dans quelle mesure cela change-t-il votre réflexion au sujet des données? </a:t>
            </a:r>
          </a:p>
          <a:p>
            <a:pPr marL="0" indent="0">
              <a:spcAft>
                <a:spcPts val="600"/>
              </a:spcAft>
              <a:buNone/>
            </a:pPr>
            <a:r>
              <a:rPr lang="fr-CA" sz="2700" dirty="0">
                <a:latin typeface="Arial" panose="020B0604020202020204" pitchFamily="34" charset="0"/>
                <a:cs typeface="Arial" panose="020B0604020202020204" pitchFamily="34" charset="0"/>
              </a:rPr>
              <a:t>Comment pourriez-vous choisir de représenter les données?</a:t>
            </a:r>
          </a:p>
        </p:txBody>
      </p:sp>
      <p:pic>
        <p:nvPicPr>
          <p:cNvPr id="2" name="Picture 1">
            <a:extLst>
              <a:ext uri="{FF2B5EF4-FFF2-40B4-BE49-F238E27FC236}">
                <a16:creationId xmlns:a16="http://schemas.microsoft.com/office/drawing/2014/main" id="{3E4B976B-1012-B60C-1EA1-B5ECFB0461A3}"/>
              </a:ext>
            </a:extLst>
          </p:cNvPr>
          <p:cNvPicPr>
            <a:picLocks noChangeAspect="1"/>
          </p:cNvPicPr>
          <p:nvPr/>
        </p:nvPicPr>
        <p:blipFill>
          <a:blip r:embed="rId4" cstate="print">
            <a:extLst>
              <a:ext uri="{28A0092B-C50C-407E-A947-70E740481C1C}">
                <a14:useLocalDpi xmlns:a14="http://schemas.microsoft.com/office/drawing/2010/main" val="0"/>
              </a:ext>
            </a:extLst>
          </a:blip>
          <a:srcRect l="6062" t="6892" r="6522" b="1853"/>
          <a:stretch>
            <a:fillRect/>
          </a:stretch>
        </p:blipFill>
        <p:spPr>
          <a:xfrm>
            <a:off x="5508104" y="1213595"/>
            <a:ext cx="3096344" cy="4182917"/>
          </a:xfrm>
          <a:prstGeom prst="rect">
            <a:avLst/>
          </a:prstGeom>
          <a:solidFill>
            <a:schemeClr val="bg1"/>
          </a:solidFill>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88701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E9CC64-E1AB-452A-863F-96DDDA204470}" type="slidenum">
              <a:rPr lang="en-CA" smtClean="0"/>
              <a:t>12</a:t>
            </a:fld>
            <a:endParaRPr lang="en-CA" dirty="0"/>
          </a:p>
        </p:txBody>
      </p:sp>
      <p:sp>
        <p:nvSpPr>
          <p:cNvPr id="5" name="Espace réservé du pied de page 4"/>
          <p:cNvSpPr>
            <a:spLocks noGrp="1"/>
          </p:cNvSpPr>
          <p:nvPr>
            <p:ph type="ftr" sz="quarter" idx="11"/>
          </p:nvPr>
        </p:nvSpPr>
        <p:spPr/>
        <p:txBody>
          <a:bodyPr/>
          <a:lstStyle/>
          <a:p>
            <a:r>
              <a:rPr lang="fr-CA" dirty="0"/>
              <a:t>Élections en chiffres</a:t>
            </a:r>
          </a:p>
        </p:txBody>
      </p:sp>
      <p:sp>
        <p:nvSpPr>
          <p:cNvPr id="7" name="ZoneTexte 6"/>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Activité</a:t>
            </a:r>
            <a:endParaRPr lang="en-CA" sz="2400" b="1" dirty="0">
              <a:solidFill>
                <a:srgbClr val="00626B"/>
              </a:solidFill>
              <a:latin typeface="Arial" panose="020B0604020202020204" pitchFamily="34" charset="0"/>
              <a:cs typeface="Arial" panose="020B0604020202020204" pitchFamily="34" charset="0"/>
            </a:endParaRPr>
          </a:p>
        </p:txBody>
      </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
        <p:nvSpPr>
          <p:cNvPr id="9" name="Content Placeholder 2">
            <a:extLst>
              <a:ext uri="{FF2B5EF4-FFF2-40B4-BE49-F238E27FC236}">
                <a16:creationId xmlns:a16="http://schemas.microsoft.com/office/drawing/2014/main" id="{0A5104C1-94E2-D043-BC6D-6F4B1B596519}"/>
              </a:ext>
            </a:extLst>
          </p:cNvPr>
          <p:cNvSpPr>
            <a:spLocks noGrp="1"/>
          </p:cNvSpPr>
          <p:nvPr>
            <p:ph idx="1"/>
          </p:nvPr>
        </p:nvSpPr>
        <p:spPr>
          <a:xfrm>
            <a:off x="539552" y="1556791"/>
            <a:ext cx="8229600" cy="4392489"/>
          </a:xfrm>
        </p:spPr>
        <p:txBody>
          <a:bodyPr>
            <a:normAutofit/>
          </a:bodyPr>
          <a:lstStyle/>
          <a:p>
            <a:pPr marL="0" indent="0">
              <a:spcAft>
                <a:spcPts val="1800"/>
              </a:spcAft>
              <a:buNone/>
            </a:pPr>
            <a:r>
              <a:rPr lang="fr-CA" sz="3000" b="1" dirty="0">
                <a:latin typeface="Arial" panose="020B0604020202020204" pitchFamily="34" charset="0"/>
                <a:cs typeface="Arial" panose="020B0604020202020204" pitchFamily="34" charset="0"/>
              </a:rPr>
              <a:t>Vous avez besoin :</a:t>
            </a:r>
          </a:p>
          <a:p>
            <a:pPr lvl="0">
              <a:spcAft>
                <a:spcPts val="600"/>
              </a:spcAft>
            </a:pPr>
            <a:r>
              <a:rPr lang="fr-CA" sz="2700" dirty="0">
                <a:latin typeface="Arial" panose="020B0604020202020204" pitchFamily="34" charset="0"/>
                <a:cs typeface="Arial" panose="020B0604020202020204" pitchFamily="34" charset="0"/>
              </a:rPr>
              <a:t>D’un partenaire ou d’un petit groupe</a:t>
            </a:r>
          </a:p>
          <a:p>
            <a:pPr lvl="0">
              <a:spcAft>
                <a:spcPts val="600"/>
              </a:spcAft>
            </a:pPr>
            <a:r>
              <a:rPr lang="fr-CA" sz="2700" dirty="0">
                <a:latin typeface="Arial" panose="020B0604020202020204" pitchFamily="34" charset="0"/>
                <a:cs typeface="Arial" panose="020B0604020202020204" pitchFamily="34" charset="0"/>
              </a:rPr>
              <a:t>D’un tableau de papier ou d’un tableau blanc</a:t>
            </a:r>
          </a:p>
          <a:p>
            <a:pPr lvl="0">
              <a:spcAft>
                <a:spcPts val="600"/>
              </a:spcAft>
            </a:pPr>
            <a:r>
              <a:rPr lang="fr-CA" sz="2700" dirty="0">
                <a:latin typeface="Arial" panose="020B0604020202020204" pitchFamily="34" charset="0"/>
                <a:cs typeface="Arial" panose="020B0604020202020204" pitchFamily="34" charset="0"/>
              </a:rPr>
              <a:t>De marqueurs</a:t>
            </a:r>
          </a:p>
          <a:p>
            <a:pPr lvl="0">
              <a:spcAft>
                <a:spcPts val="600"/>
              </a:spcAft>
            </a:pPr>
            <a:r>
              <a:rPr lang="fr-CA" sz="2700" dirty="0">
                <a:latin typeface="Arial" panose="020B0604020202020204" pitchFamily="34" charset="0"/>
                <a:cs typeface="Arial" panose="020B0604020202020204" pitchFamily="34" charset="0"/>
              </a:rPr>
              <a:t>Du tableau « Participation électorale par groupe d’âge, 2011-2025 »</a:t>
            </a:r>
          </a:p>
          <a:p>
            <a:pPr>
              <a:spcAft>
                <a:spcPts val="600"/>
              </a:spcAft>
            </a:pPr>
            <a:r>
              <a:rPr lang="fr-CA" sz="2700" dirty="0">
                <a:latin typeface="Arial" panose="020B0604020202020204" pitchFamily="34" charset="0"/>
                <a:cs typeface="Arial" panose="020B0604020202020204" pitchFamily="34" charset="0"/>
              </a:rPr>
              <a:t>De la feuille d’activité « Variation du taux de participation électorale »</a:t>
            </a:r>
          </a:p>
        </p:txBody>
      </p:sp>
    </p:spTree>
    <p:extLst>
      <p:ext uri="{BB962C8B-B14F-4D97-AF65-F5344CB8AC3E}">
        <p14:creationId xmlns:p14="http://schemas.microsoft.com/office/powerpoint/2010/main" val="3797886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E9CC64-E1AB-452A-863F-96DDDA204470}" type="slidenum">
              <a:rPr lang="en-CA" smtClean="0"/>
              <a:t>13</a:t>
            </a:fld>
            <a:endParaRPr lang="en-CA" dirty="0"/>
          </a:p>
        </p:txBody>
      </p:sp>
      <p:sp>
        <p:nvSpPr>
          <p:cNvPr id="5" name="Espace réservé du pied de page 4"/>
          <p:cNvSpPr>
            <a:spLocks noGrp="1"/>
          </p:cNvSpPr>
          <p:nvPr>
            <p:ph type="ftr" sz="quarter" idx="11"/>
          </p:nvPr>
        </p:nvSpPr>
        <p:spPr/>
        <p:txBody>
          <a:bodyPr/>
          <a:lstStyle/>
          <a:p>
            <a:r>
              <a:rPr lang="fr-CA" dirty="0"/>
              <a:t>Élections en chiffres</a:t>
            </a:r>
          </a:p>
        </p:txBody>
      </p:sp>
      <p:sp>
        <p:nvSpPr>
          <p:cNvPr id="7" name="ZoneTexte 6"/>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Activité</a:t>
            </a:r>
            <a:endParaRPr lang="en-CA" sz="2400" b="1" dirty="0">
              <a:solidFill>
                <a:srgbClr val="00626B"/>
              </a:solidFill>
              <a:latin typeface="Arial" panose="020B0604020202020204" pitchFamily="34" charset="0"/>
              <a:cs typeface="Arial" panose="020B0604020202020204" pitchFamily="34" charset="0"/>
            </a:endParaRPr>
          </a:p>
        </p:txBody>
      </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
        <p:nvSpPr>
          <p:cNvPr id="9" name="Content Placeholder 2">
            <a:extLst>
              <a:ext uri="{FF2B5EF4-FFF2-40B4-BE49-F238E27FC236}">
                <a16:creationId xmlns:a16="http://schemas.microsoft.com/office/drawing/2014/main" id="{96EA2C40-A522-5A43-A676-D1B9E170BA88}"/>
              </a:ext>
            </a:extLst>
          </p:cNvPr>
          <p:cNvSpPr>
            <a:spLocks noGrp="1"/>
          </p:cNvSpPr>
          <p:nvPr>
            <p:ph idx="1"/>
          </p:nvPr>
        </p:nvSpPr>
        <p:spPr>
          <a:xfrm>
            <a:off x="539552" y="1556793"/>
            <a:ext cx="8280920" cy="4680520"/>
          </a:xfrm>
        </p:spPr>
        <p:txBody>
          <a:bodyPr>
            <a:normAutofit/>
          </a:bodyPr>
          <a:lstStyle/>
          <a:p>
            <a:pPr marL="0" indent="0">
              <a:spcAft>
                <a:spcPts val="1800"/>
              </a:spcAft>
              <a:buNone/>
            </a:pPr>
            <a:r>
              <a:rPr lang="fr-CA" sz="2950" b="1" dirty="0">
                <a:latin typeface="Arial" panose="020B0604020202020204" pitchFamily="34" charset="0"/>
                <a:cs typeface="Arial" panose="020B0604020202020204" pitchFamily="34" charset="0"/>
              </a:rPr>
              <a:t>Trouvez des moyens efficaces de représenter les données pour répondre à la question :</a:t>
            </a:r>
            <a:r>
              <a:rPr lang="en-CA" sz="2950" b="1" dirty="0">
                <a:latin typeface="Arial" panose="020B0604020202020204" pitchFamily="34" charset="0"/>
                <a:cs typeface="Arial" panose="020B0604020202020204" pitchFamily="34" charset="0"/>
              </a:rPr>
              <a:t> </a:t>
            </a:r>
            <a:endParaRPr lang="en-US" sz="2950" b="1" dirty="0">
              <a:latin typeface="Arial" panose="020B0604020202020204" pitchFamily="34" charset="0"/>
              <a:cs typeface="Arial" panose="020B0604020202020204" pitchFamily="34" charset="0"/>
            </a:endParaRPr>
          </a:p>
          <a:p>
            <a:pPr marL="0" indent="0">
              <a:spcAft>
                <a:spcPts val="1800"/>
              </a:spcAft>
              <a:buNone/>
            </a:pPr>
            <a:r>
              <a:rPr lang="fr-CA" sz="2700" b="1" dirty="0">
                <a:solidFill>
                  <a:srgbClr val="00B5AE"/>
                </a:solidFill>
                <a:latin typeface="Arial" panose="020B0604020202020204" pitchFamily="34" charset="0"/>
                <a:cs typeface="Arial" panose="020B0604020202020204" pitchFamily="34" charset="0"/>
              </a:rPr>
              <a:t>Qu’est-ce qui distingue le vote des jeunes par rapport à celui des autres groupes d’âge?</a:t>
            </a:r>
            <a:r>
              <a:rPr lang="en-CA" sz="2700" b="1" dirty="0">
                <a:solidFill>
                  <a:srgbClr val="00B5AE"/>
                </a:solidFill>
                <a:latin typeface="Arial" panose="020B0604020202020204" pitchFamily="34" charset="0"/>
                <a:cs typeface="Arial" panose="020B0604020202020204" pitchFamily="34" charset="0"/>
              </a:rPr>
              <a:t> </a:t>
            </a:r>
            <a:endParaRPr lang="en-US" sz="2700" b="1" dirty="0">
              <a:solidFill>
                <a:srgbClr val="00B5AE"/>
              </a:solidFill>
              <a:latin typeface="Arial" panose="020B0604020202020204" pitchFamily="34" charset="0"/>
              <a:cs typeface="Arial" panose="020B0604020202020204" pitchFamily="34" charset="0"/>
            </a:endParaRPr>
          </a:p>
          <a:p>
            <a:pPr marL="0" indent="0">
              <a:spcAft>
                <a:spcPts val="1800"/>
              </a:spcAft>
              <a:buNone/>
            </a:pPr>
            <a:r>
              <a:rPr lang="fr-CA" sz="2700" dirty="0">
                <a:latin typeface="Arial" panose="020B0604020202020204" pitchFamily="34" charset="0"/>
                <a:cs typeface="Arial" panose="020B0604020202020204" pitchFamily="34" charset="0"/>
              </a:rPr>
              <a:t>Montrez-nous votre meilleure idée!</a:t>
            </a:r>
            <a:r>
              <a:rPr lang="en-CA" sz="2700" dirty="0">
                <a:latin typeface="Arial" panose="020B0604020202020204" pitchFamily="34" charset="0"/>
                <a:cs typeface="Arial" panose="020B0604020202020204" pitchFamily="34" charset="0"/>
              </a:rPr>
              <a:t> </a:t>
            </a:r>
            <a:endParaRPr lang="en-US" sz="2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2814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E9CC64-E1AB-452A-863F-96DDDA204470}" type="slidenum">
              <a:rPr lang="en-CA" smtClean="0"/>
              <a:t>14</a:t>
            </a:fld>
            <a:endParaRPr lang="en-CA" dirty="0"/>
          </a:p>
        </p:txBody>
      </p:sp>
      <p:sp>
        <p:nvSpPr>
          <p:cNvPr id="5" name="Espace réservé du pied de page 4"/>
          <p:cNvSpPr>
            <a:spLocks noGrp="1"/>
          </p:cNvSpPr>
          <p:nvPr>
            <p:ph type="ftr" sz="quarter" idx="11"/>
          </p:nvPr>
        </p:nvSpPr>
        <p:spPr/>
        <p:txBody>
          <a:bodyPr/>
          <a:lstStyle/>
          <a:p>
            <a:r>
              <a:rPr lang="fr-CA" dirty="0"/>
              <a:t>Élections en chiffres</a:t>
            </a:r>
          </a:p>
        </p:txBody>
      </p:sp>
      <p:sp>
        <p:nvSpPr>
          <p:cNvPr id="7" name="ZoneTexte 6"/>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Consolidation</a:t>
            </a:r>
            <a:endParaRPr lang="en-CA" sz="2400" b="1" dirty="0">
              <a:solidFill>
                <a:srgbClr val="00626B"/>
              </a:solidFill>
              <a:latin typeface="Arial" panose="020B0604020202020204" pitchFamily="34" charset="0"/>
              <a:cs typeface="Arial" panose="020B0604020202020204" pitchFamily="34" charset="0"/>
            </a:endParaRPr>
          </a:p>
        </p:txBody>
      </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
        <p:nvSpPr>
          <p:cNvPr id="10" name="Content Placeholder 2"/>
          <p:cNvSpPr>
            <a:spLocks noGrp="1"/>
          </p:cNvSpPr>
          <p:nvPr>
            <p:ph idx="1"/>
          </p:nvPr>
        </p:nvSpPr>
        <p:spPr>
          <a:xfrm>
            <a:off x="539552" y="1556793"/>
            <a:ext cx="8229600" cy="4680520"/>
          </a:xfrm>
        </p:spPr>
        <p:txBody>
          <a:bodyPr>
            <a:normAutofit/>
          </a:bodyPr>
          <a:lstStyle/>
          <a:p>
            <a:pPr marL="0" indent="0">
              <a:spcAft>
                <a:spcPts val="1800"/>
              </a:spcAft>
              <a:buNone/>
            </a:pPr>
            <a:r>
              <a:rPr lang="fr-CA" sz="3000" b="1" dirty="0">
                <a:latin typeface="Arial" panose="020B0604020202020204" pitchFamily="34" charset="0"/>
                <a:cs typeface="Arial" panose="020B0604020202020204" pitchFamily="34" charset="0"/>
              </a:rPr>
              <a:t>Partagez vos idées.</a:t>
            </a:r>
          </a:p>
          <a:p>
            <a:pPr marL="0" indent="0">
              <a:spcAft>
                <a:spcPts val="600"/>
              </a:spcAft>
              <a:buNone/>
            </a:pPr>
            <a:r>
              <a:rPr lang="fr-CA" sz="2700" dirty="0">
                <a:latin typeface="Arial" panose="020B0604020202020204" pitchFamily="34" charset="0"/>
                <a:cs typeface="Arial" panose="020B0604020202020204" pitchFamily="34" charset="0"/>
              </a:rPr>
              <a:t>Comment avez-vous répondu à la question :</a:t>
            </a:r>
          </a:p>
          <a:p>
            <a:pPr marL="0" indent="0">
              <a:spcAft>
                <a:spcPts val="1800"/>
              </a:spcAft>
              <a:buNone/>
            </a:pPr>
            <a:r>
              <a:rPr lang="fr-CA" sz="2700" b="1" dirty="0">
                <a:solidFill>
                  <a:srgbClr val="00B5AE"/>
                </a:solidFill>
                <a:latin typeface="Arial" panose="020B0604020202020204" pitchFamily="34" charset="0"/>
                <a:cs typeface="Arial" panose="020B0604020202020204" pitchFamily="34" charset="0"/>
              </a:rPr>
              <a:t>Qu’est-ce qui distingue le vote des jeunes par rapport à celui des autres groupes d’âge?</a:t>
            </a:r>
          </a:p>
          <a:p>
            <a:pPr marL="0" indent="0">
              <a:spcAft>
                <a:spcPts val="1800"/>
              </a:spcAft>
              <a:buNone/>
            </a:pPr>
            <a:r>
              <a:rPr lang="fr-CA" sz="2700" dirty="0">
                <a:latin typeface="Arial" panose="020B0604020202020204" pitchFamily="34" charset="0"/>
                <a:cs typeface="Arial" panose="020B0604020202020204" pitchFamily="34" charset="0"/>
              </a:rPr>
              <a:t>Quels renseignements avez-vous choisi d’inclure </a:t>
            </a:r>
            <a:br>
              <a:rPr lang="fr-CA" sz="2700" dirty="0">
                <a:latin typeface="Arial" panose="020B0604020202020204" pitchFamily="34" charset="0"/>
                <a:cs typeface="Arial" panose="020B0604020202020204" pitchFamily="34" charset="0"/>
              </a:rPr>
            </a:br>
            <a:r>
              <a:rPr lang="fr-CA" sz="2700" dirty="0">
                <a:latin typeface="Arial" panose="020B0604020202020204" pitchFamily="34" charset="0"/>
                <a:cs typeface="Arial" panose="020B0604020202020204" pitchFamily="34" charset="0"/>
              </a:rPr>
              <a:t>ou d’exclure?</a:t>
            </a:r>
          </a:p>
        </p:txBody>
      </p:sp>
    </p:spTree>
    <p:extLst>
      <p:ext uri="{BB962C8B-B14F-4D97-AF65-F5344CB8AC3E}">
        <p14:creationId xmlns:p14="http://schemas.microsoft.com/office/powerpoint/2010/main" val="304290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E9CC64-E1AB-452A-863F-96DDDA204470}" type="slidenum">
              <a:rPr lang="en-CA" smtClean="0"/>
              <a:t>15</a:t>
            </a:fld>
            <a:endParaRPr lang="en-CA" dirty="0"/>
          </a:p>
        </p:txBody>
      </p:sp>
      <p:sp>
        <p:nvSpPr>
          <p:cNvPr id="5" name="Espace réservé du pied de page 4"/>
          <p:cNvSpPr>
            <a:spLocks noGrp="1"/>
          </p:cNvSpPr>
          <p:nvPr>
            <p:ph type="ftr" sz="quarter" idx="11"/>
          </p:nvPr>
        </p:nvSpPr>
        <p:spPr/>
        <p:txBody>
          <a:bodyPr/>
          <a:lstStyle/>
          <a:p>
            <a:r>
              <a:rPr lang="fr-CA" dirty="0"/>
              <a:t>Élections en chiffres</a:t>
            </a:r>
          </a:p>
        </p:txBody>
      </p:sp>
      <p:sp>
        <p:nvSpPr>
          <p:cNvPr id="7" name="ZoneTexte 6"/>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Consolidation</a:t>
            </a:r>
            <a:endParaRPr lang="en-CA" sz="2400" b="1" dirty="0">
              <a:solidFill>
                <a:srgbClr val="00626B"/>
              </a:solidFill>
              <a:latin typeface="Arial" panose="020B0604020202020204" pitchFamily="34" charset="0"/>
              <a:cs typeface="Arial" panose="020B0604020202020204" pitchFamily="34" charset="0"/>
            </a:endParaRPr>
          </a:p>
        </p:txBody>
      </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
        <p:nvSpPr>
          <p:cNvPr id="9" name="Content Placeholder 2">
            <a:extLst>
              <a:ext uri="{FF2B5EF4-FFF2-40B4-BE49-F238E27FC236}">
                <a16:creationId xmlns:a16="http://schemas.microsoft.com/office/drawing/2014/main" id="{2C7BA619-1696-154E-A882-69F1EA56929F}"/>
              </a:ext>
            </a:extLst>
          </p:cNvPr>
          <p:cNvSpPr>
            <a:spLocks noGrp="1"/>
          </p:cNvSpPr>
          <p:nvPr>
            <p:ph idx="1"/>
          </p:nvPr>
        </p:nvSpPr>
        <p:spPr>
          <a:xfrm>
            <a:off x="539552" y="1556793"/>
            <a:ext cx="8229600" cy="4680520"/>
          </a:xfrm>
        </p:spPr>
        <p:txBody>
          <a:bodyPr>
            <a:normAutofit/>
          </a:bodyPr>
          <a:lstStyle/>
          <a:p>
            <a:pPr marL="0" indent="0">
              <a:spcAft>
                <a:spcPts val="1800"/>
              </a:spcAft>
              <a:buNone/>
            </a:pPr>
            <a:r>
              <a:rPr lang="en-US" sz="3000" b="1" dirty="0">
                <a:latin typeface="Arial" panose="020B0604020202020204" pitchFamily="34" charset="0"/>
                <a:cs typeface="Arial" panose="020B0604020202020204" pitchFamily="34" charset="0"/>
              </a:rPr>
              <a:t>Discussion</a:t>
            </a:r>
          </a:p>
          <a:p>
            <a:pPr marL="0" indent="0">
              <a:spcAft>
                <a:spcPts val="600"/>
              </a:spcAft>
              <a:buNone/>
            </a:pPr>
            <a:r>
              <a:rPr lang="fr-CA" sz="2700" dirty="0">
                <a:latin typeface="Arial" panose="020B0604020202020204" pitchFamily="34" charset="0"/>
                <a:cs typeface="Arial" panose="020B0604020202020204" pitchFamily="34" charset="0"/>
              </a:rPr>
              <a:t>Pourquoi croyez-vous que les taux de participation électorale varient selon les groupes d’âge?</a:t>
            </a:r>
            <a:endParaRPr lang="en-CA" sz="2700" dirty="0">
              <a:latin typeface="Arial" panose="020B0604020202020204" pitchFamily="34" charset="0"/>
              <a:cs typeface="Arial" panose="020B0604020202020204" pitchFamily="34" charset="0"/>
            </a:endParaRPr>
          </a:p>
          <a:p>
            <a:pPr marL="0" indent="0">
              <a:spcAft>
                <a:spcPts val="600"/>
              </a:spcAft>
              <a:buNone/>
            </a:pPr>
            <a:r>
              <a:rPr lang="fr-CA" sz="2700" dirty="0">
                <a:latin typeface="Arial" panose="020B0604020202020204" pitchFamily="34" charset="0"/>
                <a:cs typeface="Arial" panose="020B0604020202020204" pitchFamily="34" charset="0"/>
              </a:rPr>
              <a:t>Quels sont les facteurs qui pourraient avoir une incidence sur la participation électorale dans les différents groupes d’âge?</a:t>
            </a:r>
            <a:endParaRPr lang="en-US" sz="2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81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C7B9446-5ACC-634B-9BD2-96E3C69BFF53}"/>
              </a:ext>
            </a:extLst>
          </p:cNvPr>
          <p:cNvSpPr>
            <a:spLocks noGrp="1"/>
          </p:cNvSpPr>
          <p:nvPr>
            <p:ph type="ftr" sz="quarter" idx="11"/>
          </p:nvPr>
        </p:nvSpPr>
        <p:spPr/>
        <p:txBody>
          <a:bodyPr/>
          <a:lstStyle/>
          <a:p>
            <a:r>
              <a:rPr lang="fr-CA" dirty="0"/>
              <a:t>Élections en chiffres</a:t>
            </a:r>
          </a:p>
        </p:txBody>
      </p:sp>
      <p:sp>
        <p:nvSpPr>
          <p:cNvPr id="5" name="Slide Number Placeholder 4">
            <a:extLst>
              <a:ext uri="{FF2B5EF4-FFF2-40B4-BE49-F238E27FC236}">
                <a16:creationId xmlns:a16="http://schemas.microsoft.com/office/drawing/2014/main" id="{BDA761F7-3354-184B-929B-871154ADF0AA}"/>
              </a:ext>
            </a:extLst>
          </p:cNvPr>
          <p:cNvSpPr>
            <a:spLocks noGrp="1"/>
          </p:cNvSpPr>
          <p:nvPr>
            <p:ph type="sldNum" sz="quarter" idx="12"/>
          </p:nvPr>
        </p:nvSpPr>
        <p:spPr/>
        <p:txBody>
          <a:bodyPr/>
          <a:lstStyle/>
          <a:p>
            <a:fld id="{6EE9CC64-E1AB-452A-863F-96DDDA204470}" type="slidenum">
              <a:rPr lang="en-CA" smtClean="0"/>
              <a:pPr/>
              <a:t>16</a:t>
            </a:fld>
            <a:endParaRPr lang="en-CA" dirty="0"/>
          </a:p>
        </p:txBody>
      </p:sp>
      <p:sp>
        <p:nvSpPr>
          <p:cNvPr id="8" name="Content Placeholder 2">
            <a:extLst>
              <a:ext uri="{FF2B5EF4-FFF2-40B4-BE49-F238E27FC236}">
                <a16:creationId xmlns:a16="http://schemas.microsoft.com/office/drawing/2014/main" id="{E4094ECE-B888-3643-9CAC-3E5B2AFFCE3C}"/>
              </a:ext>
            </a:extLst>
          </p:cNvPr>
          <p:cNvSpPr>
            <a:spLocks noGrp="1"/>
          </p:cNvSpPr>
          <p:nvPr>
            <p:ph idx="1"/>
          </p:nvPr>
        </p:nvSpPr>
        <p:spPr>
          <a:xfrm>
            <a:off x="539552" y="1268760"/>
            <a:ext cx="8280920" cy="4968553"/>
          </a:xfrm>
        </p:spPr>
        <p:txBody>
          <a:bodyPr>
            <a:normAutofit fontScale="92500"/>
          </a:bodyPr>
          <a:lstStyle/>
          <a:p>
            <a:pPr marL="0" indent="0">
              <a:spcAft>
                <a:spcPts val="1800"/>
              </a:spcAft>
              <a:buNone/>
            </a:pPr>
            <a:r>
              <a:rPr lang="fr-CA" sz="3000" b="1" dirty="0">
                <a:latin typeface="Arial" panose="020B0604020202020204" pitchFamily="34" charset="0"/>
                <a:cs typeface="Arial" panose="020B0604020202020204" pitchFamily="34" charset="0"/>
              </a:rPr>
              <a:t>Réflexion</a:t>
            </a:r>
          </a:p>
          <a:p>
            <a:pPr>
              <a:spcAft>
                <a:spcPts val="600"/>
              </a:spcAft>
            </a:pPr>
            <a:r>
              <a:rPr lang="fr-CA" sz="2900" dirty="0">
                <a:latin typeface="Arial" panose="020B0604020202020204" pitchFamily="34" charset="0"/>
                <a:cs typeface="Arial" panose="020B0604020202020204" pitchFamily="34" charset="0"/>
              </a:rPr>
              <a:t>Qu’as-tu trouvé intéressant ou important au sujet des données sur le vote des jeunes?</a:t>
            </a:r>
          </a:p>
          <a:p>
            <a:pPr marL="0" indent="0">
              <a:spcAft>
                <a:spcPts val="1200"/>
              </a:spcAft>
              <a:buNone/>
            </a:pPr>
            <a:r>
              <a:rPr lang="fr-CA" sz="2900" dirty="0">
                <a:latin typeface="Arial" panose="020B0604020202020204" pitchFamily="34" charset="0"/>
                <a:cs typeface="Arial" panose="020B0604020202020204" pitchFamily="34" charset="0"/>
              </a:rPr>
              <a:t>	- Justifie ta réponse </a:t>
            </a:r>
          </a:p>
          <a:p>
            <a:pPr>
              <a:spcAft>
                <a:spcPts val="600"/>
              </a:spcAft>
            </a:pPr>
            <a:r>
              <a:rPr lang="fr-CA" sz="2900" dirty="0">
                <a:latin typeface="Arial" panose="020B0604020202020204" pitchFamily="34" charset="0"/>
                <a:cs typeface="Arial" panose="020B0604020202020204" pitchFamily="34" charset="0"/>
              </a:rPr>
              <a:t>Fais une prédiction sur une élection qui aura lieu dans une dizaine d’années. Selon toi, est-ce que le taux de participation électorale des 18-24 ans augmentera, diminuera ou restera le même? </a:t>
            </a:r>
          </a:p>
          <a:p>
            <a:pPr marL="0" indent="0">
              <a:spcAft>
                <a:spcPts val="1800"/>
              </a:spcAft>
              <a:buNone/>
            </a:pPr>
            <a:r>
              <a:rPr lang="fr-CA" sz="2900" dirty="0">
                <a:latin typeface="Arial" panose="020B0604020202020204" pitchFamily="34" charset="0"/>
                <a:cs typeface="Arial" panose="020B0604020202020204" pitchFamily="34" charset="0"/>
              </a:rPr>
              <a:t>	- Justifie ta réponse </a:t>
            </a:r>
          </a:p>
        </p:txBody>
      </p:sp>
      <p:sp>
        <p:nvSpPr>
          <p:cNvPr id="9" name="ZoneTexte 6">
            <a:extLst>
              <a:ext uri="{FF2B5EF4-FFF2-40B4-BE49-F238E27FC236}">
                <a16:creationId xmlns:a16="http://schemas.microsoft.com/office/drawing/2014/main" id="{6409023C-3CA1-A14B-BB1E-B04172112265}"/>
              </a:ext>
            </a:extLst>
          </p:cNvPr>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Consolidation</a:t>
            </a:r>
            <a:endParaRPr lang="en-CA" sz="2400" b="1" dirty="0">
              <a:solidFill>
                <a:srgbClr val="00626B"/>
              </a:solidFill>
              <a:latin typeface="Arial" panose="020B0604020202020204" pitchFamily="34" charset="0"/>
              <a:cs typeface="Arial" panose="020B0604020202020204" pitchFamily="34" charset="0"/>
            </a:endParaRPr>
          </a:p>
        </p:txBody>
      </p:sp>
      <p:pic>
        <p:nvPicPr>
          <p:cNvPr id="10" name="Image 7">
            <a:extLst>
              <a:ext uri="{FF2B5EF4-FFF2-40B4-BE49-F238E27FC236}">
                <a16:creationId xmlns:a16="http://schemas.microsoft.com/office/drawing/2014/main" id="{75EA95C2-25D6-6A4B-BB61-E0ED8C7D6BD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Tree>
    <p:extLst>
      <p:ext uri="{BB962C8B-B14F-4D97-AF65-F5344CB8AC3E}">
        <p14:creationId xmlns:p14="http://schemas.microsoft.com/office/powerpoint/2010/main" val="2088968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5"/>
            <a:ext cx="8229600" cy="3816423"/>
          </a:xfrm>
        </p:spPr>
        <p:txBody>
          <a:bodyPr>
            <a:normAutofit lnSpcReduction="10000"/>
          </a:bodyPr>
          <a:lstStyle/>
          <a:p>
            <a:pPr marL="0" indent="0" algn="ctr">
              <a:buNone/>
            </a:pPr>
            <a:endParaRPr lang="en-US" sz="7200" dirty="0"/>
          </a:p>
          <a:p>
            <a:pPr marL="0" indent="0" algn="ctr">
              <a:buNone/>
            </a:pPr>
            <a:r>
              <a:rPr lang="fr-CA" sz="4400" b="1" dirty="0">
                <a:latin typeface="Arial" panose="020B0604020202020204" pitchFamily="34" charset="0"/>
                <a:cs typeface="Arial" panose="020B0604020202020204" pitchFamily="34" charset="0"/>
              </a:rPr>
              <a:t>Qu’est-ce qui distingue </a:t>
            </a:r>
            <a:br>
              <a:rPr lang="fr-CA" sz="4400" b="1" dirty="0">
                <a:latin typeface="Arial" panose="020B0604020202020204" pitchFamily="34" charset="0"/>
                <a:cs typeface="Arial" panose="020B0604020202020204" pitchFamily="34" charset="0"/>
              </a:rPr>
            </a:br>
            <a:r>
              <a:rPr lang="fr-CA" sz="4400" b="1" dirty="0">
                <a:latin typeface="Arial" panose="020B0604020202020204" pitchFamily="34" charset="0"/>
                <a:cs typeface="Arial" panose="020B0604020202020204" pitchFamily="34" charset="0"/>
              </a:rPr>
              <a:t>le vote des jeunes par </a:t>
            </a:r>
            <a:br>
              <a:rPr lang="fr-CA" sz="4400" b="1" dirty="0">
                <a:latin typeface="Arial" panose="020B0604020202020204" pitchFamily="34" charset="0"/>
                <a:cs typeface="Arial" panose="020B0604020202020204" pitchFamily="34" charset="0"/>
              </a:rPr>
            </a:br>
            <a:r>
              <a:rPr lang="fr-CA" sz="4400" b="1" dirty="0">
                <a:latin typeface="Arial" panose="020B0604020202020204" pitchFamily="34" charset="0"/>
                <a:cs typeface="Arial" panose="020B0604020202020204" pitchFamily="34" charset="0"/>
              </a:rPr>
              <a:t>rapport à celui des autres groupes d’âge?</a:t>
            </a:r>
          </a:p>
        </p:txBody>
      </p:sp>
      <p:sp>
        <p:nvSpPr>
          <p:cNvPr id="7" name="Espace réservé du numéro de diapositive 6"/>
          <p:cNvSpPr>
            <a:spLocks noGrp="1"/>
          </p:cNvSpPr>
          <p:nvPr>
            <p:ph type="sldNum" sz="quarter" idx="12"/>
          </p:nvPr>
        </p:nvSpPr>
        <p:spPr/>
        <p:txBody>
          <a:bodyPr/>
          <a:lstStyle/>
          <a:p>
            <a:fld id="{6EE9CC64-E1AB-452A-863F-96DDDA204470}" type="slidenum">
              <a:rPr lang="en-CA" smtClean="0"/>
              <a:t>2</a:t>
            </a:fld>
            <a:endParaRPr lang="en-CA" dirty="0"/>
          </a:p>
        </p:txBody>
      </p:sp>
      <p:sp>
        <p:nvSpPr>
          <p:cNvPr id="8" name="Espace réservé du pied de page 7"/>
          <p:cNvSpPr>
            <a:spLocks noGrp="1"/>
          </p:cNvSpPr>
          <p:nvPr>
            <p:ph type="ftr" sz="quarter" idx="11"/>
          </p:nvPr>
        </p:nvSpPr>
        <p:spPr/>
        <p:txBody>
          <a:bodyPr/>
          <a:lstStyle/>
          <a:p>
            <a:r>
              <a:rPr lang="fr-CA" dirty="0"/>
              <a:t>Élections en chiffres</a:t>
            </a:r>
          </a:p>
        </p:txBody>
      </p:sp>
      <p:sp>
        <p:nvSpPr>
          <p:cNvPr id="9" name="ZoneTexte 8"/>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Question d’enquête</a:t>
            </a:r>
            <a:endParaRPr lang="en-CA" sz="2400" b="1" dirty="0">
              <a:solidFill>
                <a:srgbClr val="00626B"/>
              </a:solidFill>
              <a:latin typeface="Arial" panose="020B0604020202020204" pitchFamily="34" charset="0"/>
              <a:cs typeface="Arial" panose="020B0604020202020204" pitchFamily="34" charset="0"/>
            </a:endParaRPr>
          </a:p>
        </p:txBody>
      </p:sp>
      <p:pic>
        <p:nvPicPr>
          <p:cNvPr id="10" name="Imag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Tree>
    <p:extLst>
      <p:ext uri="{BB962C8B-B14F-4D97-AF65-F5344CB8AC3E}">
        <p14:creationId xmlns:p14="http://schemas.microsoft.com/office/powerpoint/2010/main" val="1877880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E9CC64-E1AB-452A-863F-96DDDA204470}" type="slidenum">
              <a:rPr lang="en-CA" smtClean="0"/>
              <a:t>3</a:t>
            </a:fld>
            <a:endParaRPr lang="en-CA" dirty="0"/>
          </a:p>
        </p:txBody>
      </p:sp>
      <p:sp>
        <p:nvSpPr>
          <p:cNvPr id="5" name="Espace réservé du pied de page 4"/>
          <p:cNvSpPr>
            <a:spLocks noGrp="1"/>
          </p:cNvSpPr>
          <p:nvPr>
            <p:ph type="ftr" sz="quarter" idx="11"/>
          </p:nvPr>
        </p:nvSpPr>
        <p:spPr/>
        <p:txBody>
          <a:bodyPr/>
          <a:lstStyle/>
          <a:p>
            <a:r>
              <a:rPr lang="fr-CA" dirty="0"/>
              <a:t>Élections en chiffres</a:t>
            </a:r>
          </a:p>
        </p:txBody>
      </p:sp>
      <p:sp>
        <p:nvSpPr>
          <p:cNvPr id="12" name="Content Placeholder 2"/>
          <p:cNvSpPr>
            <a:spLocks noGrp="1"/>
          </p:cNvSpPr>
          <p:nvPr>
            <p:ph idx="1"/>
          </p:nvPr>
        </p:nvSpPr>
        <p:spPr>
          <a:xfrm>
            <a:off x="539552" y="1811957"/>
            <a:ext cx="8352928" cy="4425355"/>
          </a:xfrm>
        </p:spPr>
        <p:txBody>
          <a:bodyPr>
            <a:normAutofit/>
          </a:bodyPr>
          <a:lstStyle/>
          <a:p>
            <a:pPr marL="0" indent="0">
              <a:spcAft>
                <a:spcPts val="1800"/>
              </a:spcAft>
              <a:buNone/>
            </a:pPr>
            <a:r>
              <a:rPr lang="fr-CA" sz="3000" b="1" dirty="0">
                <a:latin typeface="Arial" panose="020B0604020202020204" pitchFamily="34" charset="0"/>
                <a:cs typeface="Arial" panose="020B0604020202020204" pitchFamily="34" charset="0"/>
              </a:rPr>
              <a:t>Tendances</a:t>
            </a:r>
          </a:p>
          <a:p>
            <a:pPr marL="0" indent="0">
              <a:spcAft>
                <a:spcPts val="600"/>
              </a:spcAft>
              <a:buNone/>
            </a:pPr>
            <a:r>
              <a:rPr lang="fr-CA" sz="2800" dirty="0">
                <a:latin typeface="Arial" panose="020B0604020202020204" pitchFamily="34" charset="0"/>
                <a:cs typeface="Arial" panose="020B0604020202020204" pitchFamily="34" charset="0"/>
              </a:rPr>
              <a:t>Pouvez-vous nommer quelques tendances observées dans notre école ou notre communauté?</a:t>
            </a:r>
          </a:p>
        </p:txBody>
      </p:sp>
      <p:sp>
        <p:nvSpPr>
          <p:cNvPr id="7" name="ZoneTexte 6"/>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Élément déclencheur</a:t>
            </a:r>
            <a:endParaRPr lang="en-CA" sz="2400" b="1" dirty="0">
              <a:solidFill>
                <a:srgbClr val="00626B"/>
              </a:solidFill>
              <a:latin typeface="Arial" panose="020B0604020202020204" pitchFamily="34" charset="0"/>
              <a:cs typeface="Arial" panose="020B0604020202020204" pitchFamily="34" charset="0"/>
            </a:endParaRPr>
          </a:p>
        </p:txBody>
      </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Tree>
    <p:extLst>
      <p:ext uri="{BB962C8B-B14F-4D97-AF65-F5344CB8AC3E}">
        <p14:creationId xmlns:p14="http://schemas.microsoft.com/office/powerpoint/2010/main" val="731579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E9CC64-E1AB-452A-863F-96DDDA204470}" type="slidenum">
              <a:rPr lang="en-CA" smtClean="0"/>
              <a:t>4</a:t>
            </a:fld>
            <a:endParaRPr lang="en-CA" dirty="0"/>
          </a:p>
        </p:txBody>
      </p:sp>
      <p:sp>
        <p:nvSpPr>
          <p:cNvPr id="5" name="Espace réservé du pied de page 4"/>
          <p:cNvSpPr>
            <a:spLocks noGrp="1"/>
          </p:cNvSpPr>
          <p:nvPr>
            <p:ph type="ftr" sz="quarter" idx="11"/>
          </p:nvPr>
        </p:nvSpPr>
        <p:spPr/>
        <p:txBody>
          <a:bodyPr/>
          <a:lstStyle/>
          <a:p>
            <a:r>
              <a:rPr lang="fr-CA" dirty="0"/>
              <a:t>Élections en chiffres</a:t>
            </a:r>
          </a:p>
        </p:txBody>
      </p:sp>
      <p:sp>
        <p:nvSpPr>
          <p:cNvPr id="12" name="Content Placeholder 2"/>
          <p:cNvSpPr>
            <a:spLocks noGrp="1"/>
          </p:cNvSpPr>
          <p:nvPr>
            <p:ph idx="1"/>
          </p:nvPr>
        </p:nvSpPr>
        <p:spPr>
          <a:xfrm>
            <a:off x="539552" y="1811957"/>
            <a:ext cx="8229600" cy="4425355"/>
          </a:xfrm>
        </p:spPr>
        <p:txBody>
          <a:bodyPr>
            <a:normAutofit/>
          </a:bodyPr>
          <a:lstStyle/>
          <a:p>
            <a:pPr marL="0" indent="0">
              <a:spcAft>
                <a:spcPts val="1800"/>
              </a:spcAft>
              <a:buNone/>
            </a:pPr>
            <a:r>
              <a:rPr lang="fr-CA" sz="3000" b="1" dirty="0">
                <a:latin typeface="Arial" panose="020B0604020202020204" pitchFamily="34" charset="0"/>
                <a:cs typeface="Arial" panose="020B0604020202020204" pitchFamily="34" charset="0"/>
              </a:rPr>
              <a:t>Tendances</a:t>
            </a:r>
          </a:p>
          <a:p>
            <a:pPr marL="0" indent="0">
              <a:spcAft>
                <a:spcPts val="600"/>
              </a:spcAft>
              <a:buNone/>
            </a:pPr>
            <a:r>
              <a:rPr lang="fr-CA" sz="2800" dirty="0">
                <a:latin typeface="Arial" panose="020B0604020202020204" pitchFamily="34" charset="0"/>
                <a:cs typeface="Arial" panose="020B0604020202020204" pitchFamily="34" charset="0"/>
              </a:rPr>
              <a:t>Selon vous, les tendances diffèrent-elles d’un groupe d’âge à l’autre? Pourquoi?</a:t>
            </a:r>
          </a:p>
        </p:txBody>
      </p:sp>
      <p:sp>
        <p:nvSpPr>
          <p:cNvPr id="7" name="ZoneTexte 6"/>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Élément déclencheur</a:t>
            </a:r>
            <a:endParaRPr lang="en-CA" sz="2400" b="1" dirty="0">
              <a:solidFill>
                <a:srgbClr val="00626B"/>
              </a:solidFill>
              <a:latin typeface="Arial" panose="020B0604020202020204" pitchFamily="34" charset="0"/>
              <a:cs typeface="Arial" panose="020B0604020202020204" pitchFamily="34" charset="0"/>
            </a:endParaRPr>
          </a:p>
        </p:txBody>
      </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Tree>
    <p:extLst>
      <p:ext uri="{BB962C8B-B14F-4D97-AF65-F5344CB8AC3E}">
        <p14:creationId xmlns:p14="http://schemas.microsoft.com/office/powerpoint/2010/main" val="2174783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E9CC64-E1AB-452A-863F-96DDDA204470}" type="slidenum">
              <a:rPr lang="en-CA" smtClean="0"/>
              <a:t>5</a:t>
            </a:fld>
            <a:endParaRPr lang="en-CA" dirty="0"/>
          </a:p>
        </p:txBody>
      </p:sp>
      <p:sp>
        <p:nvSpPr>
          <p:cNvPr id="5" name="Espace réservé du pied de page 4"/>
          <p:cNvSpPr>
            <a:spLocks noGrp="1"/>
          </p:cNvSpPr>
          <p:nvPr>
            <p:ph type="ftr" sz="quarter" idx="11"/>
          </p:nvPr>
        </p:nvSpPr>
        <p:spPr/>
        <p:txBody>
          <a:bodyPr/>
          <a:lstStyle/>
          <a:p>
            <a:r>
              <a:rPr lang="fr-CA" dirty="0"/>
              <a:t>Élections en chiffres</a:t>
            </a:r>
          </a:p>
        </p:txBody>
      </p:sp>
      <p:sp>
        <p:nvSpPr>
          <p:cNvPr id="12" name="Content Placeholder 2"/>
          <p:cNvSpPr>
            <a:spLocks noGrp="1"/>
          </p:cNvSpPr>
          <p:nvPr>
            <p:ph idx="1"/>
          </p:nvPr>
        </p:nvSpPr>
        <p:spPr>
          <a:xfrm>
            <a:off x="539552" y="1811957"/>
            <a:ext cx="8229600" cy="4425355"/>
          </a:xfrm>
        </p:spPr>
        <p:txBody>
          <a:bodyPr>
            <a:normAutofit/>
          </a:bodyPr>
          <a:lstStyle/>
          <a:p>
            <a:pPr marL="0" indent="0">
              <a:spcAft>
                <a:spcPts val="1800"/>
              </a:spcAft>
              <a:buNone/>
            </a:pPr>
            <a:r>
              <a:rPr lang="fr-CA" sz="3000" b="1" dirty="0">
                <a:latin typeface="Arial" panose="020B0604020202020204" pitchFamily="34" charset="0"/>
                <a:cs typeface="Arial" panose="020B0604020202020204" pitchFamily="34" charset="0"/>
              </a:rPr>
              <a:t>Tendances</a:t>
            </a:r>
          </a:p>
          <a:p>
            <a:pPr marL="0" indent="0">
              <a:spcAft>
                <a:spcPts val="600"/>
              </a:spcAft>
              <a:buNone/>
            </a:pPr>
            <a:r>
              <a:rPr lang="fr-CA" sz="2800" dirty="0">
                <a:latin typeface="Arial" panose="020B0604020202020204" pitchFamily="34" charset="0"/>
                <a:cs typeface="Arial" panose="020B0604020202020204" pitchFamily="34" charset="0"/>
              </a:rPr>
              <a:t>Comment savez-vous si une tendance est dépassée ou actuelle?</a:t>
            </a:r>
          </a:p>
        </p:txBody>
      </p:sp>
      <p:sp>
        <p:nvSpPr>
          <p:cNvPr id="7" name="ZoneTexte 6"/>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Élément déclencheur</a:t>
            </a:r>
            <a:endParaRPr lang="en-CA" sz="2400" b="1" dirty="0">
              <a:solidFill>
                <a:srgbClr val="00626B"/>
              </a:solidFill>
              <a:latin typeface="Arial" panose="020B0604020202020204" pitchFamily="34" charset="0"/>
              <a:cs typeface="Arial" panose="020B0604020202020204" pitchFamily="34" charset="0"/>
            </a:endParaRPr>
          </a:p>
        </p:txBody>
      </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Tree>
    <p:extLst>
      <p:ext uri="{BB962C8B-B14F-4D97-AF65-F5344CB8AC3E}">
        <p14:creationId xmlns:p14="http://schemas.microsoft.com/office/powerpoint/2010/main" val="4248117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E9CC64-E1AB-452A-863F-96DDDA204470}" type="slidenum">
              <a:rPr lang="en-CA" smtClean="0"/>
              <a:t>6</a:t>
            </a:fld>
            <a:endParaRPr lang="en-CA" dirty="0"/>
          </a:p>
        </p:txBody>
      </p:sp>
      <p:sp>
        <p:nvSpPr>
          <p:cNvPr id="5" name="Espace réservé du pied de page 4"/>
          <p:cNvSpPr>
            <a:spLocks noGrp="1"/>
          </p:cNvSpPr>
          <p:nvPr>
            <p:ph type="ftr" sz="quarter" idx="11"/>
          </p:nvPr>
        </p:nvSpPr>
        <p:spPr/>
        <p:txBody>
          <a:bodyPr/>
          <a:lstStyle/>
          <a:p>
            <a:r>
              <a:rPr lang="fr-CA" dirty="0"/>
              <a:t>Élections en chiffres</a:t>
            </a:r>
          </a:p>
        </p:txBody>
      </p:sp>
      <p:sp>
        <p:nvSpPr>
          <p:cNvPr id="12" name="Content Placeholder 2"/>
          <p:cNvSpPr>
            <a:spLocks noGrp="1"/>
          </p:cNvSpPr>
          <p:nvPr>
            <p:ph idx="1"/>
          </p:nvPr>
        </p:nvSpPr>
        <p:spPr>
          <a:xfrm>
            <a:off x="539552" y="1811957"/>
            <a:ext cx="8229600" cy="4425355"/>
          </a:xfrm>
        </p:spPr>
        <p:txBody>
          <a:bodyPr>
            <a:normAutofit/>
          </a:bodyPr>
          <a:lstStyle/>
          <a:p>
            <a:pPr marL="0" indent="0">
              <a:spcAft>
                <a:spcPts val="1800"/>
              </a:spcAft>
              <a:buNone/>
            </a:pPr>
            <a:r>
              <a:rPr lang="fr-CA" sz="3000" b="1" dirty="0">
                <a:latin typeface="Arial" panose="020B0604020202020204" pitchFamily="34" charset="0"/>
                <a:cs typeface="Arial" panose="020B0604020202020204" pitchFamily="34" charset="0"/>
              </a:rPr>
              <a:t>Tendances</a:t>
            </a:r>
          </a:p>
          <a:p>
            <a:pPr marL="0" indent="0">
              <a:spcAft>
                <a:spcPts val="600"/>
              </a:spcAft>
              <a:buNone/>
            </a:pPr>
            <a:r>
              <a:rPr lang="fr-CA" sz="2800" dirty="0">
                <a:latin typeface="Arial" panose="020B0604020202020204" pitchFamily="34" charset="0"/>
                <a:cs typeface="Arial" panose="020B0604020202020204" pitchFamily="34" charset="0"/>
              </a:rPr>
              <a:t>Comment pourriez-vous suivre ces tendances d’une façon plus précise ou mathématique?</a:t>
            </a:r>
          </a:p>
        </p:txBody>
      </p:sp>
      <p:sp>
        <p:nvSpPr>
          <p:cNvPr id="7" name="ZoneTexte 6"/>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Élément déclencheur</a:t>
            </a:r>
            <a:endParaRPr lang="en-CA" sz="2400" b="1" dirty="0">
              <a:solidFill>
                <a:srgbClr val="00626B"/>
              </a:solidFill>
              <a:latin typeface="Arial" panose="020B0604020202020204" pitchFamily="34" charset="0"/>
              <a:cs typeface="Arial" panose="020B0604020202020204" pitchFamily="34" charset="0"/>
            </a:endParaRPr>
          </a:p>
        </p:txBody>
      </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Tree>
    <p:extLst>
      <p:ext uri="{BB962C8B-B14F-4D97-AF65-F5344CB8AC3E}">
        <p14:creationId xmlns:p14="http://schemas.microsoft.com/office/powerpoint/2010/main" val="3668536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E9CC64-E1AB-452A-863F-96DDDA204470}" type="slidenum">
              <a:rPr lang="en-CA" smtClean="0"/>
              <a:t>7</a:t>
            </a:fld>
            <a:endParaRPr lang="en-CA" dirty="0"/>
          </a:p>
        </p:txBody>
      </p:sp>
      <p:sp>
        <p:nvSpPr>
          <p:cNvPr id="5" name="Espace réservé du pied de page 4"/>
          <p:cNvSpPr>
            <a:spLocks noGrp="1"/>
          </p:cNvSpPr>
          <p:nvPr>
            <p:ph type="ftr" sz="quarter" idx="11"/>
          </p:nvPr>
        </p:nvSpPr>
        <p:spPr/>
        <p:txBody>
          <a:bodyPr/>
          <a:lstStyle/>
          <a:p>
            <a:r>
              <a:rPr lang="en-CA" dirty="0" err="1"/>
              <a:t>Élections</a:t>
            </a:r>
            <a:r>
              <a:rPr lang="en-CA" dirty="0"/>
              <a:t> </a:t>
            </a:r>
            <a:r>
              <a:rPr lang="en-CA" dirty="0" err="1"/>
              <a:t>en</a:t>
            </a:r>
            <a:r>
              <a:rPr lang="en-CA" dirty="0"/>
              <a:t> </a:t>
            </a:r>
            <a:r>
              <a:rPr lang="en-CA" dirty="0" err="1"/>
              <a:t>chiffres</a:t>
            </a:r>
            <a:endParaRPr lang="en-CA" dirty="0"/>
          </a:p>
        </p:txBody>
      </p:sp>
      <p:sp>
        <p:nvSpPr>
          <p:cNvPr id="8" name="Content Placeholder 2"/>
          <p:cNvSpPr>
            <a:spLocks noGrp="1"/>
          </p:cNvSpPr>
          <p:nvPr>
            <p:ph idx="1"/>
          </p:nvPr>
        </p:nvSpPr>
        <p:spPr>
          <a:xfrm>
            <a:off x="539552" y="1268760"/>
            <a:ext cx="8352928" cy="4968553"/>
          </a:xfrm>
        </p:spPr>
        <p:txBody>
          <a:bodyPr>
            <a:normAutofit/>
          </a:bodyPr>
          <a:lstStyle/>
          <a:p>
            <a:pPr marL="0" indent="0">
              <a:spcAft>
                <a:spcPts val="1800"/>
              </a:spcAft>
              <a:buNone/>
            </a:pPr>
            <a:r>
              <a:rPr lang="fr-CA" sz="3000" b="1" dirty="0">
                <a:latin typeface="Arial" panose="020B0604020202020204" pitchFamily="34" charset="0"/>
                <a:cs typeface="Arial" panose="020B0604020202020204" pitchFamily="34" charset="0"/>
              </a:rPr>
              <a:t>Tendances en matière de participation électorale</a:t>
            </a:r>
          </a:p>
          <a:p>
            <a:pPr>
              <a:spcAft>
                <a:spcPts val="1800"/>
              </a:spcAft>
            </a:pPr>
            <a:r>
              <a:rPr lang="fr-CA" sz="2700" dirty="0">
                <a:latin typeface="Arial" panose="020B0604020202020204" pitchFamily="34" charset="0"/>
                <a:cs typeface="Arial" panose="020B0604020202020204" pitchFamily="34" charset="0"/>
              </a:rPr>
              <a:t>Pouvez-vous indiquer quelques tendances liées aux habitudes de vote?</a:t>
            </a:r>
          </a:p>
          <a:p>
            <a:pPr>
              <a:spcAft>
                <a:spcPts val="1800"/>
              </a:spcAft>
            </a:pPr>
            <a:r>
              <a:rPr lang="fr-CA" sz="2700" dirty="0">
                <a:latin typeface="Arial" panose="020B0604020202020204" pitchFamily="34" charset="0"/>
                <a:cs typeface="Arial" panose="020B0604020202020204" pitchFamily="34" charset="0"/>
              </a:rPr>
              <a:t>Selon vous, les tendances diffèrent-elles d’un groupe d’âge à l’autre? Pourquoi?</a:t>
            </a:r>
          </a:p>
          <a:p>
            <a:pPr>
              <a:spcAft>
                <a:spcPts val="600"/>
              </a:spcAft>
            </a:pPr>
            <a:r>
              <a:rPr lang="fr-CA" sz="2700" dirty="0">
                <a:latin typeface="Arial" panose="020B0604020202020204" pitchFamily="34" charset="0"/>
                <a:cs typeface="Arial" panose="020B0604020202020204" pitchFamily="34" charset="0"/>
              </a:rPr>
              <a:t>Comment pourriez-vous comparer le taux de participation entre différents groupes d’âge?</a:t>
            </a:r>
          </a:p>
        </p:txBody>
      </p:sp>
      <p:sp>
        <p:nvSpPr>
          <p:cNvPr id="7" name="ZoneTexte 6"/>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Élément déclencheur</a:t>
            </a:r>
            <a:endParaRPr lang="en-CA" sz="2400" b="1" dirty="0">
              <a:solidFill>
                <a:srgbClr val="00626B"/>
              </a:solidFill>
              <a:latin typeface="Arial" panose="020B0604020202020204" pitchFamily="34" charset="0"/>
              <a:cs typeface="Arial" panose="020B0604020202020204" pitchFamily="34" charset="0"/>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Tree>
    <p:extLst>
      <p:ext uri="{BB962C8B-B14F-4D97-AF65-F5344CB8AC3E}">
        <p14:creationId xmlns:p14="http://schemas.microsoft.com/office/powerpoint/2010/main" val="409001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fade">
                                      <p:cBhvr>
                                        <p:cTn id="17"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E9CC64-E1AB-452A-863F-96DDDA204470}" type="slidenum">
              <a:rPr lang="en-CA" smtClean="0"/>
              <a:t>8</a:t>
            </a:fld>
            <a:endParaRPr lang="en-CA" dirty="0"/>
          </a:p>
        </p:txBody>
      </p:sp>
      <p:sp>
        <p:nvSpPr>
          <p:cNvPr id="5" name="Espace réservé du pied de page 4"/>
          <p:cNvSpPr>
            <a:spLocks noGrp="1"/>
          </p:cNvSpPr>
          <p:nvPr>
            <p:ph type="ftr" sz="quarter" idx="11"/>
          </p:nvPr>
        </p:nvSpPr>
        <p:spPr/>
        <p:txBody>
          <a:bodyPr/>
          <a:lstStyle/>
          <a:p>
            <a:r>
              <a:rPr lang="fr-CA" dirty="0"/>
              <a:t>Élections en chiffres</a:t>
            </a:r>
          </a:p>
        </p:txBody>
      </p:sp>
      <p:sp>
        <p:nvSpPr>
          <p:cNvPr id="8" name="ZoneTexte 7"/>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Activité</a:t>
            </a:r>
            <a:endParaRPr lang="en-CA" sz="2400" b="1" dirty="0">
              <a:solidFill>
                <a:srgbClr val="00626B"/>
              </a:solidFill>
              <a:latin typeface="Arial" panose="020B0604020202020204" pitchFamily="34" charset="0"/>
              <a:cs typeface="Arial" panose="020B0604020202020204" pitchFamily="34" charset="0"/>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
        <p:nvSpPr>
          <p:cNvPr id="13" name="Content Placeholder 2">
            <a:extLst>
              <a:ext uri="{FF2B5EF4-FFF2-40B4-BE49-F238E27FC236}">
                <a16:creationId xmlns:a16="http://schemas.microsoft.com/office/drawing/2014/main" id="{12ED1ADE-ACDE-364C-B8DD-3E59101E5F30}"/>
              </a:ext>
            </a:extLst>
          </p:cNvPr>
          <p:cNvSpPr>
            <a:spLocks noGrp="1"/>
          </p:cNvSpPr>
          <p:nvPr>
            <p:ph idx="1"/>
          </p:nvPr>
        </p:nvSpPr>
        <p:spPr>
          <a:xfrm>
            <a:off x="539552" y="1556792"/>
            <a:ext cx="8229600" cy="4536504"/>
          </a:xfrm>
        </p:spPr>
        <p:txBody>
          <a:bodyPr>
            <a:normAutofit/>
          </a:bodyPr>
          <a:lstStyle/>
          <a:p>
            <a:pPr marL="0" indent="0">
              <a:spcAft>
                <a:spcPts val="1800"/>
              </a:spcAft>
              <a:buNone/>
            </a:pPr>
            <a:r>
              <a:rPr lang="fr-CA" sz="3000" b="1" dirty="0">
                <a:latin typeface="Arial" panose="020B0604020202020204" pitchFamily="34" charset="0"/>
                <a:cs typeface="Arial" panose="020B0604020202020204" pitchFamily="34" charset="0"/>
              </a:rPr>
              <a:t>Analysez le graphique</a:t>
            </a:r>
          </a:p>
          <a:p>
            <a:pPr lvl="0">
              <a:spcAft>
                <a:spcPts val="600"/>
              </a:spcAft>
            </a:pPr>
            <a:r>
              <a:rPr lang="fr-CA" sz="2700" dirty="0">
                <a:latin typeface="Arial" panose="020B0604020202020204" pitchFamily="34" charset="0"/>
                <a:cs typeface="Arial" panose="020B0604020202020204" pitchFamily="34" charset="0"/>
              </a:rPr>
              <a:t>Quels renseignements trouve-t-on dans </a:t>
            </a:r>
            <a:br>
              <a:rPr lang="fr-CA" sz="2700" dirty="0">
                <a:latin typeface="Arial" panose="020B0604020202020204" pitchFamily="34" charset="0"/>
                <a:cs typeface="Arial" panose="020B0604020202020204" pitchFamily="34" charset="0"/>
              </a:rPr>
            </a:br>
            <a:r>
              <a:rPr lang="fr-CA" sz="2700" dirty="0">
                <a:latin typeface="Arial" panose="020B0604020202020204" pitchFamily="34" charset="0"/>
                <a:cs typeface="Arial" panose="020B0604020202020204" pitchFamily="34" charset="0"/>
              </a:rPr>
              <a:t>le graphique? </a:t>
            </a:r>
          </a:p>
          <a:p>
            <a:pPr lvl="0">
              <a:spcAft>
                <a:spcPts val="600"/>
              </a:spcAft>
            </a:pPr>
            <a:r>
              <a:rPr lang="fr-CA" sz="2700" dirty="0">
                <a:latin typeface="Arial" panose="020B0604020202020204" pitchFamily="34" charset="0"/>
                <a:cs typeface="Arial" panose="020B0604020202020204" pitchFamily="34" charset="0"/>
              </a:rPr>
              <a:t>Quels renseignements ne s’y trouvent pas? </a:t>
            </a:r>
          </a:p>
          <a:p>
            <a:pPr lvl="0">
              <a:spcAft>
                <a:spcPts val="600"/>
              </a:spcAft>
            </a:pPr>
            <a:r>
              <a:rPr lang="fr-CA" sz="2700" dirty="0">
                <a:latin typeface="Arial" panose="020B0604020202020204" pitchFamily="34" charset="0"/>
                <a:cs typeface="Arial" panose="020B0604020202020204" pitchFamily="34" charset="0"/>
              </a:rPr>
              <a:t>Qu’est-ce que ce graphique nous apprend?</a:t>
            </a:r>
          </a:p>
          <a:p>
            <a:pPr>
              <a:spcAft>
                <a:spcPts val="600"/>
              </a:spcAft>
            </a:pPr>
            <a:r>
              <a:rPr lang="fr-CA" sz="2700" dirty="0">
                <a:latin typeface="Arial" panose="020B0604020202020204" pitchFamily="34" charset="0"/>
                <a:cs typeface="Arial" panose="020B0604020202020204" pitchFamily="34" charset="0"/>
              </a:rPr>
              <a:t>Quelles conclusions pouvons-nous tirer de </a:t>
            </a:r>
            <a:br>
              <a:rPr lang="fr-CA" sz="2700" dirty="0">
                <a:latin typeface="Arial" panose="020B0604020202020204" pitchFamily="34" charset="0"/>
                <a:cs typeface="Arial" panose="020B0604020202020204" pitchFamily="34" charset="0"/>
              </a:rPr>
            </a:br>
            <a:r>
              <a:rPr lang="fr-CA" sz="2700" dirty="0">
                <a:latin typeface="Arial" panose="020B0604020202020204" pitchFamily="34" charset="0"/>
                <a:cs typeface="Arial" panose="020B0604020202020204" pitchFamily="34" charset="0"/>
              </a:rPr>
              <a:t>ce graphique?</a:t>
            </a:r>
          </a:p>
        </p:txBody>
      </p:sp>
      <p:pic>
        <p:nvPicPr>
          <p:cNvPr id="2" name="Picture 1">
            <a:extLst>
              <a:ext uri="{FF2B5EF4-FFF2-40B4-BE49-F238E27FC236}">
                <a16:creationId xmlns:a16="http://schemas.microsoft.com/office/drawing/2014/main" id="{F64A0E3D-EC1A-0F50-2E6C-F0E192750871}"/>
              </a:ext>
            </a:extLst>
          </p:cNvPr>
          <p:cNvPicPr>
            <a:picLocks noChangeAspect="1"/>
          </p:cNvPicPr>
          <p:nvPr/>
        </p:nvPicPr>
        <p:blipFill>
          <a:blip r:embed="rId4" cstate="print">
            <a:extLst>
              <a:ext uri="{28A0092B-C50C-407E-A947-70E740481C1C}">
                <a14:useLocalDpi xmlns:a14="http://schemas.microsoft.com/office/drawing/2010/main" val="0"/>
              </a:ext>
            </a:extLst>
          </a:blip>
          <a:srcRect l="2426" r="504"/>
          <a:stretch>
            <a:fillRect/>
          </a:stretch>
        </p:blipFill>
        <p:spPr>
          <a:xfrm>
            <a:off x="6228180" y="332657"/>
            <a:ext cx="2592292" cy="187867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92937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E9CC64-E1AB-452A-863F-96DDDA204470}" type="slidenum">
              <a:rPr lang="en-CA" smtClean="0"/>
              <a:t>9</a:t>
            </a:fld>
            <a:endParaRPr lang="en-CA" dirty="0"/>
          </a:p>
        </p:txBody>
      </p:sp>
      <p:sp>
        <p:nvSpPr>
          <p:cNvPr id="5" name="Espace réservé du pied de page 4"/>
          <p:cNvSpPr>
            <a:spLocks noGrp="1"/>
          </p:cNvSpPr>
          <p:nvPr>
            <p:ph type="ftr" sz="quarter" idx="11"/>
          </p:nvPr>
        </p:nvSpPr>
        <p:spPr/>
        <p:txBody>
          <a:bodyPr/>
          <a:lstStyle/>
          <a:p>
            <a:r>
              <a:rPr lang="fr-CA" dirty="0"/>
              <a:t>Élections en chiffres</a:t>
            </a:r>
          </a:p>
        </p:txBody>
      </p:sp>
      <p:sp>
        <p:nvSpPr>
          <p:cNvPr id="8" name="ZoneTexte 7"/>
          <p:cNvSpPr txBox="1"/>
          <p:nvPr/>
        </p:nvSpPr>
        <p:spPr>
          <a:xfrm>
            <a:off x="323528" y="332657"/>
            <a:ext cx="8136904" cy="461665"/>
          </a:xfrm>
          <a:prstGeom prst="rect">
            <a:avLst/>
          </a:prstGeom>
          <a:noFill/>
        </p:spPr>
        <p:txBody>
          <a:bodyPr wrap="square" rtlCol="0">
            <a:spAutoFit/>
          </a:bodyPr>
          <a:lstStyle/>
          <a:p>
            <a:r>
              <a:rPr lang="fr-CA" sz="2400" b="1" dirty="0">
                <a:solidFill>
                  <a:srgbClr val="00626B"/>
                </a:solidFill>
                <a:latin typeface="Arial" panose="020B0604020202020204" pitchFamily="34" charset="0"/>
                <a:cs typeface="Arial" panose="020B0604020202020204" pitchFamily="34" charset="0"/>
              </a:rPr>
              <a:t>Activité</a:t>
            </a:r>
            <a:endParaRPr lang="en-CA" sz="2400" b="1" dirty="0">
              <a:solidFill>
                <a:srgbClr val="00626B"/>
              </a:solidFill>
              <a:latin typeface="Arial" panose="020B0604020202020204" pitchFamily="34" charset="0"/>
              <a:cs typeface="Arial" panose="020B0604020202020204" pitchFamily="34" charset="0"/>
            </a:endParaRPr>
          </a:p>
        </p:txBody>
      </p:sp>
      <p:pic>
        <p:nvPicPr>
          <p:cNvPr id="12" name="Imag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77" y="385499"/>
            <a:ext cx="379205" cy="379205"/>
          </a:xfrm>
          <a:prstGeom prst="rect">
            <a:avLst/>
          </a:prstGeom>
        </p:spPr>
      </p:pic>
      <p:sp>
        <p:nvSpPr>
          <p:cNvPr id="13" name="Content Placeholder 2">
            <a:extLst>
              <a:ext uri="{FF2B5EF4-FFF2-40B4-BE49-F238E27FC236}">
                <a16:creationId xmlns:a16="http://schemas.microsoft.com/office/drawing/2014/main" id="{5A3FF719-A886-5A45-893E-4683574C6F1D}"/>
              </a:ext>
            </a:extLst>
          </p:cNvPr>
          <p:cNvSpPr>
            <a:spLocks noGrp="1"/>
          </p:cNvSpPr>
          <p:nvPr>
            <p:ph idx="1"/>
          </p:nvPr>
        </p:nvSpPr>
        <p:spPr>
          <a:xfrm>
            <a:off x="539552" y="980728"/>
            <a:ext cx="8229600" cy="4857403"/>
          </a:xfrm>
        </p:spPr>
        <p:txBody>
          <a:bodyPr>
            <a:normAutofit/>
          </a:bodyPr>
          <a:lstStyle/>
          <a:p>
            <a:pPr marL="0" indent="0">
              <a:buNone/>
            </a:pPr>
            <a:r>
              <a:rPr lang="fr-CA" sz="2700" b="1" dirty="0">
                <a:latin typeface="Arial" panose="020B0604020202020204" pitchFamily="34" charset="0"/>
                <a:cs typeface="Arial" panose="020B0604020202020204" pitchFamily="34" charset="0"/>
              </a:rPr>
              <a:t>Participation aux élections fédérales, 1867-2025</a:t>
            </a:r>
            <a:endParaRPr lang="en-CA" sz="2700" b="1"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082706FB-1E81-F826-0043-478D640F81E3}"/>
              </a:ext>
            </a:extLst>
          </p:cNvPr>
          <p:cNvPicPr>
            <a:picLocks noChangeAspect="1"/>
          </p:cNvPicPr>
          <p:nvPr/>
        </p:nvPicPr>
        <p:blipFill>
          <a:blip r:embed="rId4" cstate="print">
            <a:extLst>
              <a:ext uri="{28A0092B-C50C-407E-A947-70E740481C1C}">
                <a14:useLocalDpi xmlns:a14="http://schemas.microsoft.com/office/drawing/2010/main" val="0"/>
              </a:ext>
            </a:extLst>
          </a:blip>
          <a:srcRect l="2426" r="496"/>
          <a:stretch>
            <a:fillRect/>
          </a:stretch>
        </p:blipFill>
        <p:spPr>
          <a:xfrm>
            <a:off x="1457966" y="1631866"/>
            <a:ext cx="6354393" cy="460472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797224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1255</TotalTime>
  <Words>849</Words>
  <Application>Microsoft Office PowerPoint</Application>
  <PresentationFormat>On-screen Show (4:3)</PresentationFormat>
  <Paragraphs>116</Paragraphs>
  <Slides>16</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Elections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Elections Canada</dc:creator>
  <cp:lastModifiedBy>Latulippe, Geneviève</cp:lastModifiedBy>
  <cp:revision>163</cp:revision>
  <cp:lastPrinted>2018-11-26T18:00:19Z</cp:lastPrinted>
  <dcterms:created xsi:type="dcterms:W3CDTF">2018-11-13T16:40:11Z</dcterms:created>
  <dcterms:modified xsi:type="dcterms:W3CDTF">2026-04-28T19:41:05Z</dcterms:modified>
</cp:coreProperties>
</file>